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4"/>
    <p:sldMasterId id="2147483679" r:id="rId5"/>
  </p:sldMasterIdLst>
  <p:notesMasterIdLst>
    <p:notesMasterId r:id="rId42"/>
  </p:notesMasterIdLst>
  <p:sldIdLst>
    <p:sldId id="256" r:id="rId6"/>
    <p:sldId id="336" r:id="rId7"/>
    <p:sldId id="300" r:id="rId8"/>
    <p:sldId id="340" r:id="rId9"/>
    <p:sldId id="307" r:id="rId10"/>
    <p:sldId id="302" r:id="rId11"/>
    <p:sldId id="333" r:id="rId12"/>
    <p:sldId id="339" r:id="rId13"/>
    <p:sldId id="286" r:id="rId14"/>
    <p:sldId id="341" r:id="rId15"/>
    <p:sldId id="269" r:id="rId16"/>
    <p:sldId id="310" r:id="rId17"/>
    <p:sldId id="271" r:id="rId18"/>
    <p:sldId id="338" r:id="rId19"/>
    <p:sldId id="305" r:id="rId20"/>
    <p:sldId id="274" r:id="rId21"/>
    <p:sldId id="314" r:id="rId22"/>
    <p:sldId id="342" r:id="rId23"/>
    <p:sldId id="337" r:id="rId24"/>
    <p:sldId id="265" r:id="rId25"/>
    <p:sldId id="1435" r:id="rId26"/>
    <p:sldId id="1434" r:id="rId27"/>
    <p:sldId id="315" r:id="rId28"/>
    <p:sldId id="308" r:id="rId29"/>
    <p:sldId id="1310" r:id="rId30"/>
    <p:sldId id="1431" r:id="rId31"/>
    <p:sldId id="1432" r:id="rId32"/>
    <p:sldId id="1429" r:id="rId33"/>
    <p:sldId id="1436" r:id="rId34"/>
    <p:sldId id="335" r:id="rId35"/>
    <p:sldId id="309" r:id="rId36"/>
    <p:sldId id="317" r:id="rId37"/>
    <p:sldId id="306" r:id="rId38"/>
    <p:sldId id="284" r:id="rId39"/>
    <p:sldId id="319" r:id="rId40"/>
    <p:sldId id="32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68"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51CB3-929A-46AA-91E0-510E89CC6168}"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E2FE4-6336-4905-8984-1BD411899960}" type="slidenum">
              <a:rPr lang="en-US" smtClean="0"/>
              <a:t>‹#›</a:t>
            </a:fld>
            <a:endParaRPr lang="en-US"/>
          </a:p>
        </p:txBody>
      </p:sp>
    </p:spTree>
    <p:extLst>
      <p:ext uri="{BB962C8B-B14F-4D97-AF65-F5344CB8AC3E}">
        <p14:creationId xmlns:p14="http://schemas.microsoft.com/office/powerpoint/2010/main" val="158931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BCAE207-564E-47A1-98A5-5E5AE2BB6979}" type="slidenum">
              <a:rPr lang="en-US" smtClean="0"/>
              <a:t>3</a:t>
            </a:fld>
            <a:endParaRPr lang="en-US"/>
          </a:p>
        </p:txBody>
      </p:sp>
    </p:spTree>
    <p:extLst>
      <p:ext uri="{BB962C8B-B14F-4D97-AF65-F5344CB8AC3E}">
        <p14:creationId xmlns:p14="http://schemas.microsoft.com/office/powerpoint/2010/main" val="259841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11C694-FCB4-4B09-A0E2-0EA21922B48C}" type="slidenum">
              <a:rPr lang="en-US" smtClean="0"/>
              <a:t>17</a:t>
            </a:fld>
            <a:endParaRPr lang="en-US"/>
          </a:p>
        </p:txBody>
      </p:sp>
    </p:spTree>
    <p:extLst>
      <p:ext uri="{BB962C8B-B14F-4D97-AF65-F5344CB8AC3E}">
        <p14:creationId xmlns:p14="http://schemas.microsoft.com/office/powerpoint/2010/main" val="2972027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11C694-FCB4-4B09-A0E2-0EA21922B48C}" type="slidenum">
              <a:rPr lang="en-US" smtClean="0"/>
              <a:t>20</a:t>
            </a:fld>
            <a:endParaRPr lang="en-US"/>
          </a:p>
        </p:txBody>
      </p:sp>
    </p:spTree>
    <p:extLst>
      <p:ext uri="{BB962C8B-B14F-4D97-AF65-F5344CB8AC3E}">
        <p14:creationId xmlns:p14="http://schemas.microsoft.com/office/powerpoint/2010/main" val="4103377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11C694-FCB4-4B09-A0E2-0EA21922B48C}" type="slidenum">
              <a:rPr lang="en-US" smtClean="0"/>
              <a:t>23</a:t>
            </a:fld>
            <a:endParaRPr lang="en-US"/>
          </a:p>
        </p:txBody>
      </p:sp>
    </p:spTree>
    <p:extLst>
      <p:ext uri="{BB962C8B-B14F-4D97-AF65-F5344CB8AC3E}">
        <p14:creationId xmlns:p14="http://schemas.microsoft.com/office/powerpoint/2010/main" val="506144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This is where we evaluate and calibrate the system. </a:t>
            </a:r>
            <a:endParaRPr lang="en-US"/>
          </a:p>
        </p:txBody>
      </p:sp>
      <p:sp>
        <p:nvSpPr>
          <p:cNvPr id="4" name="Slide Number Placeholder 3"/>
          <p:cNvSpPr>
            <a:spLocks noGrp="1"/>
          </p:cNvSpPr>
          <p:nvPr>
            <p:ph type="sldNum" sz="quarter" idx="5"/>
          </p:nvPr>
        </p:nvSpPr>
        <p:spPr/>
        <p:txBody>
          <a:bodyPr/>
          <a:lstStyle/>
          <a:p>
            <a:fld id="{0BCAE207-564E-47A1-98A5-5E5AE2BB6979}" type="slidenum">
              <a:rPr lang="en-US" smtClean="0"/>
              <a:t>24</a:t>
            </a:fld>
            <a:endParaRPr lang="en-US"/>
          </a:p>
        </p:txBody>
      </p:sp>
    </p:spTree>
    <p:extLst>
      <p:ext uri="{BB962C8B-B14F-4D97-AF65-F5344CB8AC3E}">
        <p14:creationId xmlns:p14="http://schemas.microsoft.com/office/powerpoint/2010/main" val="4023382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Self-Report Data</a:t>
            </a:r>
          </a:p>
        </p:txBody>
      </p:sp>
      <p:sp>
        <p:nvSpPr>
          <p:cNvPr id="4" name="Slide Number Placeholder 3"/>
          <p:cNvSpPr>
            <a:spLocks noGrp="1"/>
          </p:cNvSpPr>
          <p:nvPr>
            <p:ph type="sldNum" sz="quarter" idx="5"/>
          </p:nvPr>
        </p:nvSpPr>
        <p:spPr/>
        <p:txBody>
          <a:bodyPr/>
          <a:lstStyle/>
          <a:p>
            <a:fld id="{19CC522A-53E5-46D0-975C-D2C346466B79}" type="slidenum">
              <a:rPr lang="en-US" smtClean="0"/>
              <a:t>25</a:t>
            </a:fld>
            <a:endParaRPr lang="en-US"/>
          </a:p>
        </p:txBody>
      </p:sp>
    </p:spTree>
    <p:extLst>
      <p:ext uri="{BB962C8B-B14F-4D97-AF65-F5344CB8AC3E}">
        <p14:creationId xmlns:p14="http://schemas.microsoft.com/office/powerpoint/2010/main" val="1967361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Self-Report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CC522A-53E5-46D0-975C-D2C346466B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4304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Self-Report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CC522A-53E5-46D0-975C-D2C346466B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6355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Therapist Assessed (CLICC) – Check All That Apply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CC522A-53E5-46D0-975C-D2C346466B7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8824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BCAE207-564E-47A1-98A5-5E5AE2BB6979}" type="slidenum">
              <a:rPr lang="en-US" smtClean="0"/>
              <a:t>31</a:t>
            </a:fld>
            <a:endParaRPr lang="en-US"/>
          </a:p>
        </p:txBody>
      </p:sp>
    </p:spTree>
    <p:extLst>
      <p:ext uri="{BB962C8B-B14F-4D97-AF65-F5344CB8AC3E}">
        <p14:creationId xmlns:p14="http://schemas.microsoft.com/office/powerpoint/2010/main" val="3320030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BCAE207-564E-47A1-98A5-5E5AE2BB6979}" type="slidenum">
              <a:rPr lang="en-US" smtClean="0"/>
              <a:t>34</a:t>
            </a:fld>
            <a:endParaRPr lang="en-US"/>
          </a:p>
        </p:txBody>
      </p:sp>
    </p:spTree>
    <p:extLst>
      <p:ext uri="{BB962C8B-B14F-4D97-AF65-F5344CB8AC3E}">
        <p14:creationId xmlns:p14="http://schemas.microsoft.com/office/powerpoint/2010/main" val="344704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E4E2FE4-6336-4905-8984-1BD411899960}" type="slidenum">
              <a:rPr lang="en-US" smtClean="0"/>
              <a:t>5</a:t>
            </a:fld>
            <a:endParaRPr lang="en-US"/>
          </a:p>
        </p:txBody>
      </p:sp>
    </p:spTree>
    <p:extLst>
      <p:ext uri="{BB962C8B-B14F-4D97-AF65-F5344CB8AC3E}">
        <p14:creationId xmlns:p14="http://schemas.microsoft.com/office/powerpoint/2010/main" val="371684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E4E2FE4-6336-4905-8984-1BD411899960}" type="slidenum">
              <a:rPr lang="en-US" smtClean="0"/>
              <a:t>6</a:t>
            </a:fld>
            <a:endParaRPr lang="en-US"/>
          </a:p>
        </p:txBody>
      </p:sp>
    </p:spTree>
    <p:extLst>
      <p:ext uri="{BB962C8B-B14F-4D97-AF65-F5344CB8AC3E}">
        <p14:creationId xmlns:p14="http://schemas.microsoft.com/office/powerpoint/2010/main" val="107373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Grief looks different in everyone. Some symptoms are expected, anticipated, and easily recognizable. But many others can be surprising and confusing.</a:t>
            </a:r>
          </a:p>
          <a:p>
            <a:pPr marL="171450" indent="-171450">
              <a:buFont typeface="Arial" panose="020B0604020202020204" pitchFamily="34" charset="0"/>
              <a:buChar char="•"/>
            </a:pPr>
            <a:r>
              <a:rPr lang="en-US" dirty="0"/>
              <a:t>For emotions – almost every feeling is a possibility -</a:t>
            </a:r>
            <a:r>
              <a:rPr lang="en-US" dirty="0">
                <a:cs typeface="Calibri"/>
              </a:rPr>
              <a:t>numbness, shock, yearning, sadness, anger, guilt, anxiety, loneliness, helplessness, yearning, relief. </a:t>
            </a:r>
          </a:p>
          <a:p>
            <a:pPr marL="628650" lvl="1" indent="-171450">
              <a:buFont typeface="Arial" panose="020B0604020202020204" pitchFamily="34" charset="0"/>
              <a:buChar char="•"/>
            </a:pPr>
            <a:r>
              <a:rPr lang="en-US" dirty="0">
                <a:cs typeface="Calibri"/>
              </a:rPr>
              <a:t>While we often think only of sadness, any emotion is possible and valid</a:t>
            </a:r>
          </a:p>
          <a:p>
            <a:pPr marL="171450" indent="-171450">
              <a:buFont typeface="Arial" panose="020B0604020202020204" pitchFamily="34" charset="0"/>
              <a:buChar char="•"/>
            </a:pPr>
            <a:r>
              <a:rPr lang="en-US" dirty="0">
                <a:cs typeface="Calibri"/>
              </a:rPr>
              <a:t>Our thoughts and cognitions can also vary. – Denial, disbelief, confusion, preoccupation with the loss, forgetfulness, sense of "going crazy“.</a:t>
            </a:r>
          </a:p>
          <a:p>
            <a:pPr marL="171450" indent="-171450">
              <a:buFont typeface="Arial" panose="020B0604020202020204" pitchFamily="34" charset="0"/>
              <a:buChar char="•"/>
            </a:pPr>
            <a:r>
              <a:rPr lang="en-US" dirty="0">
                <a:cs typeface="Calibri"/>
              </a:rPr>
              <a:t>Our grief can often manifest in physical symptoms – Dry mouth, tightness in throat, chest, fatigue, dizziness, shortness of breath, butterflies or emptiness in tummy, loss of energy, depersonalization.</a:t>
            </a:r>
          </a:p>
          <a:p>
            <a:pPr marL="171450" indent="-171450">
              <a:buFont typeface="Arial" panose="020B0604020202020204" pitchFamily="34" charset="0"/>
              <a:buChar char="•"/>
            </a:pPr>
            <a:r>
              <a:rPr lang="en-US" dirty="0">
                <a:cs typeface="Calibri"/>
              </a:rPr>
              <a:t>After a loss our behaviors often change. You may notice yourself crying, sighing, sleeping or eating differently, forgetful, withdrawing from others, experiencing mood swings, feeling passive or overactive, or increasing substance use</a:t>
            </a:r>
          </a:p>
          <a:p>
            <a:pPr marL="171450" indent="-171450">
              <a:buFont typeface="Arial" panose="020B0604020202020204" pitchFamily="34" charset="0"/>
              <a:buChar char="•"/>
            </a:pPr>
            <a:r>
              <a:rPr lang="en-US" dirty="0">
                <a:cs typeface="Calibri"/>
              </a:rPr>
              <a:t>Finally, you may notice a spiritual change. This is not necessarily tied to a particular religious faith. </a:t>
            </a:r>
          </a:p>
          <a:p>
            <a:pPr marL="628650" lvl="1" indent="-171450">
              <a:buFont typeface="Arial" panose="020B0604020202020204" pitchFamily="34" charset="0"/>
              <a:buChar char="•"/>
            </a:pPr>
            <a:r>
              <a:rPr lang="en-US" dirty="0">
                <a:cs typeface="Calibri"/>
              </a:rPr>
              <a:t>You can question why you had to lose what you did, lose meaning or faith in the world, be angry with the divine, lose your religious faith, find increased comfort in religion, or feel alienated</a:t>
            </a:r>
          </a:p>
        </p:txBody>
      </p:sp>
      <p:sp>
        <p:nvSpPr>
          <p:cNvPr id="4" name="Slide Number Placeholder 3"/>
          <p:cNvSpPr>
            <a:spLocks noGrp="1"/>
          </p:cNvSpPr>
          <p:nvPr>
            <p:ph type="sldNum" sz="quarter" idx="10"/>
          </p:nvPr>
        </p:nvSpPr>
        <p:spPr/>
        <p:txBody>
          <a:bodyPr/>
          <a:lstStyle/>
          <a:p>
            <a:fld id="{9ED4531D-A574-4A9A-BCD4-F0D6E6A45ADD}" type="slidenum">
              <a:rPr lang="en-US" smtClean="0"/>
              <a:t>9</a:t>
            </a:fld>
            <a:endParaRPr lang="en-US"/>
          </a:p>
        </p:txBody>
      </p:sp>
    </p:spTree>
    <p:extLst>
      <p:ext uri="{BB962C8B-B14F-4D97-AF65-F5344CB8AC3E}">
        <p14:creationId xmlns:p14="http://schemas.microsoft.com/office/powerpoint/2010/main" val="4284570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To understand how to cope with grief, we must first   the different kinds of grief</a:t>
            </a:r>
          </a:p>
          <a:p>
            <a:pPr marL="0" indent="0">
              <a:buNone/>
            </a:pPr>
            <a:r>
              <a:rPr lang="en-US" dirty="0"/>
              <a:t>Grief often occurs after the loss of life. </a:t>
            </a:r>
          </a:p>
          <a:p>
            <a:pPr marL="171450" indent="-171450">
              <a:buFont typeface="Arial" panose="020B0604020202020204" pitchFamily="34" charset="0"/>
              <a:buChar char="•"/>
            </a:pPr>
            <a:r>
              <a:rPr lang="en-US" dirty="0"/>
              <a:t>We typically expect grief during this time.</a:t>
            </a:r>
          </a:p>
          <a:p>
            <a:pPr marL="171450" indent="-171450">
              <a:buFont typeface="Arial" panose="020B0604020202020204" pitchFamily="34" charset="0"/>
              <a:buChar char="•"/>
            </a:pPr>
            <a:r>
              <a:rPr lang="en-US" dirty="0"/>
              <a:t>Our grief tends to be recognized by others, acknowledged, and understood</a:t>
            </a:r>
          </a:p>
          <a:p>
            <a:pPr marL="628650" lvl="1" indent="-171450">
              <a:buFont typeface="Arial" panose="020B0604020202020204" pitchFamily="34" charset="0"/>
              <a:buChar char="•"/>
            </a:pPr>
            <a:r>
              <a:rPr lang="en-US" dirty="0"/>
              <a:t>Though people may put a false time limit on how long they expect us to grieve</a:t>
            </a:r>
          </a:p>
          <a:p>
            <a:pPr marL="171450" lvl="0" indent="-171450">
              <a:buFont typeface="Arial" panose="020B0604020202020204" pitchFamily="34" charset="0"/>
              <a:buChar char="•"/>
            </a:pPr>
            <a:r>
              <a:rPr lang="en-US" baseline="0" dirty="0"/>
              <a:t>Bereavement occurs following a loss. </a:t>
            </a:r>
          </a:p>
          <a:p>
            <a:pPr marL="628650" lvl="1" indent="-171450">
              <a:buFont typeface="Arial" panose="020B0604020202020204" pitchFamily="34" charset="0"/>
              <a:buChar char="•"/>
            </a:pPr>
            <a:r>
              <a:rPr lang="en-US" baseline="0" dirty="0"/>
              <a:t>We engage in the internal experience of grief, and the external experience of mourning</a:t>
            </a:r>
          </a:p>
          <a:p>
            <a:pPr marL="1085850" lvl="2" indent="-171450">
              <a:buFont typeface="Arial" panose="020B0604020202020204" pitchFamily="34" charset="0"/>
              <a:buChar char="•"/>
            </a:pPr>
            <a:r>
              <a:rPr lang="en-US" baseline="0" dirty="0"/>
              <a:t>Grief is an inward, emotion process. </a:t>
            </a:r>
          </a:p>
          <a:p>
            <a:pPr marL="1085850" lvl="2" indent="-171450">
              <a:buFont typeface="Arial" panose="020B0604020202020204" pitchFamily="34" charset="0"/>
              <a:buChar char="•"/>
            </a:pPr>
            <a:r>
              <a:rPr lang="en-US" baseline="0" dirty="0"/>
              <a:t>Mourning is an outward expression of grief. </a:t>
            </a:r>
          </a:p>
        </p:txBody>
      </p:sp>
      <p:sp>
        <p:nvSpPr>
          <p:cNvPr id="4" name="Slide Number Placeholder 3"/>
          <p:cNvSpPr>
            <a:spLocks noGrp="1"/>
          </p:cNvSpPr>
          <p:nvPr>
            <p:ph type="sldNum" sz="quarter" idx="10"/>
          </p:nvPr>
        </p:nvSpPr>
        <p:spPr/>
        <p:txBody>
          <a:bodyPr/>
          <a:lstStyle/>
          <a:p>
            <a:fld id="{9ED4531D-A574-4A9A-BCD4-F0D6E6A45ADD}" type="slidenum">
              <a:rPr lang="en-US" smtClean="0"/>
              <a:t>11</a:t>
            </a:fld>
            <a:endParaRPr lang="en-US"/>
          </a:p>
        </p:txBody>
      </p:sp>
    </p:spTree>
    <p:extLst>
      <p:ext uri="{BB962C8B-B14F-4D97-AF65-F5344CB8AC3E}">
        <p14:creationId xmlns:p14="http://schemas.microsoft.com/office/powerpoint/2010/main" val="250749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BCAE207-564E-47A1-98A5-5E5AE2BB6979}" type="slidenum">
              <a:rPr lang="en-US" smtClean="0"/>
              <a:t>12</a:t>
            </a:fld>
            <a:endParaRPr lang="en-US"/>
          </a:p>
        </p:txBody>
      </p:sp>
    </p:spTree>
    <p:extLst>
      <p:ext uri="{BB962C8B-B14F-4D97-AF65-F5344CB8AC3E}">
        <p14:creationId xmlns:p14="http://schemas.microsoft.com/office/powerpoint/2010/main" val="3218456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Because grief occurs for any type of loss, we experience it not just when we lose a person, but lose something else valuable to us</a:t>
            </a:r>
          </a:p>
          <a:p>
            <a:pPr marL="171450" indent="-171450">
              <a:buFont typeface="Arial" panose="020B0604020202020204" pitchFamily="34" charset="0"/>
              <a:buChar char="•"/>
            </a:pPr>
            <a:r>
              <a:rPr lang="en-US"/>
              <a:t>During uncertain times, we can lose our sense of safety, our routines, or can miss out on experiences like time spent with friends, important celebrations, and more. </a:t>
            </a:r>
          </a:p>
          <a:p>
            <a:pPr marL="171450" indent="-171450">
              <a:buFont typeface="Arial" panose="020B0604020202020204" pitchFamily="34" charset="0"/>
              <a:buChar char="•"/>
            </a:pPr>
            <a:r>
              <a:rPr lang="en-US"/>
              <a:t>Because these losses are less tangible, less socially accepted, they often are misunderstood and underappreciated</a:t>
            </a:r>
          </a:p>
          <a:p>
            <a:pPr marL="628650" lvl="1" indent="-171450">
              <a:buFont typeface="Arial" panose="020B0604020202020204" pitchFamily="34" charset="0"/>
              <a:buChar char="•"/>
            </a:pPr>
            <a:r>
              <a:rPr lang="en-US" baseline="0"/>
              <a:t>Yet the feelings of grief and need to mourn can be the same</a:t>
            </a:r>
          </a:p>
          <a:p>
            <a:pPr marL="0" indent="0">
              <a:buNone/>
            </a:pPr>
            <a:endParaRPr lang="en-US"/>
          </a:p>
        </p:txBody>
      </p:sp>
      <p:sp>
        <p:nvSpPr>
          <p:cNvPr id="4" name="Slide Number Placeholder 3"/>
          <p:cNvSpPr>
            <a:spLocks noGrp="1"/>
          </p:cNvSpPr>
          <p:nvPr>
            <p:ph type="sldNum" sz="quarter" idx="10"/>
          </p:nvPr>
        </p:nvSpPr>
        <p:spPr/>
        <p:txBody>
          <a:bodyPr/>
          <a:lstStyle/>
          <a:p>
            <a:fld id="{9ED4531D-A574-4A9A-BCD4-F0D6E6A45ADD}" type="slidenum">
              <a:rPr lang="en-US" smtClean="0"/>
              <a:t>13</a:t>
            </a:fld>
            <a:endParaRPr lang="en-US"/>
          </a:p>
        </p:txBody>
      </p:sp>
    </p:spTree>
    <p:extLst>
      <p:ext uri="{BB962C8B-B14F-4D97-AF65-F5344CB8AC3E}">
        <p14:creationId xmlns:p14="http://schemas.microsoft.com/office/powerpoint/2010/main" val="209091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A4659E-A7B0-4A2F-BECA-8203412B3401}" type="slidenum">
              <a:rPr lang="en-US" smtClean="0"/>
              <a:t>15</a:t>
            </a:fld>
            <a:endParaRPr lang="en-US"/>
          </a:p>
        </p:txBody>
      </p:sp>
    </p:spTree>
    <p:extLst>
      <p:ext uri="{BB962C8B-B14F-4D97-AF65-F5344CB8AC3E}">
        <p14:creationId xmlns:p14="http://schemas.microsoft.com/office/powerpoint/2010/main" val="2918394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0BCAE207-564E-47A1-98A5-5E5AE2BB6979}" type="slidenum">
              <a:rPr lang="en-US" smtClean="0"/>
              <a:t>16</a:t>
            </a:fld>
            <a:endParaRPr lang="en-US"/>
          </a:p>
        </p:txBody>
      </p:sp>
    </p:spTree>
    <p:extLst>
      <p:ext uri="{BB962C8B-B14F-4D97-AF65-F5344CB8AC3E}">
        <p14:creationId xmlns:p14="http://schemas.microsoft.com/office/powerpoint/2010/main" val="174610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alpha val="5000"/>
          </a:schemeClr>
        </a:solidFill>
        <a:effectLst/>
      </p:bgPr>
    </p:bg>
    <p:spTree>
      <p:nvGrpSpPr>
        <p:cNvPr id="1" name=""/>
        <p:cNvGrpSpPr/>
        <p:nvPr/>
      </p:nvGrpSpPr>
      <p:grpSpPr>
        <a:xfrm>
          <a:off x="0" y="0"/>
          <a:ext cx="0" cy="0"/>
          <a:chOff x="0" y="0"/>
          <a:chExt cx="0" cy="0"/>
        </a:xfrm>
      </p:grpSpPr>
      <p:sp>
        <p:nvSpPr>
          <p:cNvPr id="29" name="Title 6">
            <a:extLst>
              <a:ext uri="{FF2B5EF4-FFF2-40B4-BE49-F238E27FC236}">
                <a16:creationId xmlns:a16="http://schemas.microsoft.com/office/drawing/2014/main" id="{E77FA134-921C-43EE-92E3-539725117D51}"/>
              </a:ext>
            </a:extLst>
          </p:cNvPr>
          <p:cNvSpPr>
            <a:spLocks noGrp="1"/>
          </p:cNvSpPr>
          <p:nvPr>
            <p:ph type="ctrTitle"/>
          </p:nvPr>
        </p:nvSpPr>
        <p:spPr>
          <a:xfrm>
            <a:off x="736052" y="4831105"/>
            <a:ext cx="6265486" cy="1075278"/>
          </a:xfrm>
          <a:prstGeom prst="rect">
            <a:avLst/>
          </a:prstGeom>
        </p:spPr>
        <p:txBody>
          <a:bodyPr anchor="t">
            <a:normAutofit/>
          </a:bodyPr>
          <a:lstStyle/>
          <a:p>
            <a:pPr algn="l"/>
            <a:endParaRPr lang="en-US" sz="4000"/>
          </a:p>
        </p:txBody>
      </p:sp>
      <p:sp>
        <p:nvSpPr>
          <p:cNvPr id="30" name="Subtitle 7">
            <a:extLst>
              <a:ext uri="{FF2B5EF4-FFF2-40B4-BE49-F238E27FC236}">
                <a16:creationId xmlns:a16="http://schemas.microsoft.com/office/drawing/2014/main" id="{17AE8BF6-9AD3-4A75-840F-4781599DF77C}"/>
              </a:ext>
            </a:extLst>
          </p:cNvPr>
          <p:cNvSpPr>
            <a:spLocks noGrp="1"/>
          </p:cNvSpPr>
          <p:nvPr>
            <p:ph type="subTitle" idx="1"/>
          </p:nvPr>
        </p:nvSpPr>
        <p:spPr>
          <a:xfrm>
            <a:off x="7682022" y="4837855"/>
            <a:ext cx="2771933" cy="986000"/>
          </a:xfrm>
          <a:prstGeom prst="rect">
            <a:avLst/>
          </a:prstGeom>
        </p:spPr>
        <p:txBody>
          <a:bodyPr anchor="t">
            <a:normAutofit/>
          </a:bodyPr>
          <a:lstStyle>
            <a:lvl1pPr marL="0" indent="0">
              <a:buNone/>
              <a:defRPr/>
            </a:lvl1pPr>
          </a:lstStyle>
          <a:p>
            <a:pPr algn="l"/>
            <a:endParaRPr lang="en-US" sz="1800"/>
          </a:p>
        </p:txBody>
      </p:sp>
      <p:sp>
        <p:nvSpPr>
          <p:cNvPr id="24" name="Picture Placeholder 23">
            <a:extLst>
              <a:ext uri="{FF2B5EF4-FFF2-40B4-BE49-F238E27FC236}">
                <a16:creationId xmlns:a16="http://schemas.microsoft.com/office/drawing/2014/main" id="{933070A8-8189-4083-9ED0-E15F99262804}"/>
              </a:ext>
            </a:extLst>
          </p:cNvPr>
          <p:cNvSpPr>
            <a:spLocks noGrp="1"/>
          </p:cNvSpPr>
          <p:nvPr>
            <p:ph type="pic" sz="quarter" idx="13" hasCustomPrompt="1"/>
          </p:nvPr>
        </p:nvSpPr>
        <p:spPr>
          <a:xfrm>
            <a:off x="379094" y="344805"/>
            <a:ext cx="10369604" cy="4154274"/>
          </a:xfrm>
          <a:custGeom>
            <a:avLst/>
            <a:gdLst>
              <a:gd name="connsiteX0" fmla="*/ 0 w 10351056"/>
              <a:gd name="connsiteY0" fmla="*/ 0 h 4167962"/>
              <a:gd name="connsiteX1" fmla="*/ 10351056 w 10351056"/>
              <a:gd name="connsiteY1" fmla="*/ 0 h 4167962"/>
              <a:gd name="connsiteX2" fmla="*/ 10351056 w 10351056"/>
              <a:gd name="connsiteY2" fmla="*/ 4167962 h 4167962"/>
              <a:gd name="connsiteX3" fmla="*/ 0 w 10351056"/>
              <a:gd name="connsiteY3" fmla="*/ 4167962 h 4167962"/>
            </a:gdLst>
            <a:ahLst/>
            <a:cxnLst>
              <a:cxn ang="0">
                <a:pos x="connsiteX0" y="connsiteY0"/>
              </a:cxn>
              <a:cxn ang="0">
                <a:pos x="connsiteX1" y="connsiteY1"/>
              </a:cxn>
              <a:cxn ang="0">
                <a:pos x="connsiteX2" y="connsiteY2"/>
              </a:cxn>
              <a:cxn ang="0">
                <a:pos x="connsiteX3" y="connsiteY3"/>
              </a:cxn>
            </a:cxnLst>
            <a:rect l="l" t="t" r="r" b="b"/>
            <a:pathLst>
              <a:path w="10351056" h="4167962">
                <a:moveTo>
                  <a:pt x="0" y="0"/>
                </a:moveTo>
                <a:lnTo>
                  <a:pt x="10351056" y="0"/>
                </a:lnTo>
                <a:lnTo>
                  <a:pt x="10351056" y="4167962"/>
                </a:lnTo>
                <a:lnTo>
                  <a:pt x="0" y="4167962"/>
                </a:lnTo>
                <a:close/>
              </a:path>
            </a:pathLst>
          </a:custGeom>
          <a:ln w="12700">
            <a:noFill/>
          </a:ln>
        </p:spPr>
        <p:txBody>
          <a:bodyPr wrap="square">
            <a:noAutofit/>
          </a:bodyPr>
          <a:lstStyle>
            <a:lvl1pPr marL="0" indent="0" algn="ctr">
              <a:buNone/>
              <a:defRPr/>
            </a:lvl1pPr>
          </a:lstStyle>
          <a:p>
            <a:r>
              <a:rPr lang="en-US"/>
              <a:t>Insert photo here</a:t>
            </a:r>
          </a:p>
        </p:txBody>
      </p:sp>
      <p:cxnSp>
        <p:nvCxnSpPr>
          <p:cNvPr id="12" name="Straight Connector 11">
            <a:extLst>
              <a:ext uri="{FF2B5EF4-FFF2-40B4-BE49-F238E27FC236}">
                <a16:creationId xmlns:a16="http://schemas.microsoft.com/office/drawing/2014/main" id="{40F51BDE-1EB3-41BB-B5A9-7DAD219A30D3}"/>
              </a:ext>
            </a:extLst>
          </p:cNvPr>
          <p:cNvCxnSpPr>
            <a:cxnSpLocks/>
          </p:cNvCxnSpPr>
          <p:nvPr userDrawn="1"/>
        </p:nvCxnSpPr>
        <p:spPr>
          <a:xfrm>
            <a:off x="7274510" y="4502925"/>
            <a:ext cx="0" cy="15516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F10827-3B8A-4BA2-B6EC-23D5DC894A6B}"/>
              </a:ext>
            </a:extLst>
          </p:cNvPr>
          <p:cNvCxnSpPr>
            <a:cxnSpLocks/>
          </p:cNvCxnSpPr>
          <p:nvPr userDrawn="1"/>
        </p:nvCxnSpPr>
        <p:spPr>
          <a:xfrm>
            <a:off x="367744" y="6047437"/>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2E242F-C9A2-41FB-A4D0-2E91F1957FEE}"/>
              </a:ext>
            </a:extLst>
          </p:cNvPr>
          <p:cNvCxnSpPr>
            <a:cxnSpLocks/>
          </p:cNvCxnSpPr>
          <p:nvPr userDrawn="1"/>
        </p:nvCxnSpPr>
        <p:spPr>
          <a:xfrm>
            <a:off x="10756631"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19351D2-E3C1-4B5E-92DD-953B72A1A5DD}"/>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47DAEB32-E6EB-45FD-95D9-4FD7A15AFA45}"/>
              </a:ext>
            </a:extLst>
          </p:cNvPr>
          <p:cNvCxnSpPr>
            <a:cxnSpLocks/>
          </p:cNvCxnSpPr>
          <p:nvPr userDrawn="1"/>
        </p:nvCxnSpPr>
        <p:spPr>
          <a:xfrm>
            <a:off x="367744" y="4506699"/>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74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accent1">
            <a:alpha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2F9CAA-C420-4606-BBA7-1BE83397229C}"/>
              </a:ext>
              <a:ext uri="{C183D7F6-B498-43B3-948B-1728B52AA6E4}">
                <adec:decorative xmlns:adec="http://schemas.microsoft.com/office/drawing/2017/decorative" val="1"/>
              </a:ext>
            </a:extLst>
          </p:cNvPr>
          <p:cNvSpPr/>
          <p:nvPr userDrawn="1"/>
        </p:nvSpPr>
        <p:spPr>
          <a:xfrm>
            <a:off x="370402" y="334926"/>
            <a:ext cx="10380953" cy="4177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2">
            <a:extLst>
              <a:ext uri="{FF2B5EF4-FFF2-40B4-BE49-F238E27FC236}">
                <a16:creationId xmlns:a16="http://schemas.microsoft.com/office/drawing/2014/main" id="{89EE4F50-D5FE-416E-B106-44F39D786289}"/>
              </a:ext>
            </a:extLst>
          </p:cNvPr>
          <p:cNvSpPr>
            <a:spLocks noGrp="1"/>
          </p:cNvSpPr>
          <p:nvPr>
            <p:ph type="title"/>
          </p:nvPr>
        </p:nvSpPr>
        <p:spPr>
          <a:xfrm>
            <a:off x="838199" y="4801017"/>
            <a:ext cx="9428265" cy="1046560"/>
          </a:xfrm>
          <a:prstGeom prst="rect">
            <a:avLst/>
          </a:prstGeom>
        </p:spPr>
        <p:txBody>
          <a:bodyPr anchor="ctr">
            <a:normAutofit/>
          </a:bodyPr>
          <a:lstStyle/>
          <a:p>
            <a:endParaRPr lang="en-US"/>
          </a:p>
        </p:txBody>
      </p:sp>
      <p:sp>
        <p:nvSpPr>
          <p:cNvPr id="5" name="Content Placeholder 4">
            <a:extLst>
              <a:ext uri="{FF2B5EF4-FFF2-40B4-BE49-F238E27FC236}">
                <a16:creationId xmlns:a16="http://schemas.microsoft.com/office/drawing/2014/main" id="{09692629-8B3C-4FAB-A215-77BDB1CE4D78}"/>
              </a:ext>
            </a:extLst>
          </p:cNvPr>
          <p:cNvSpPr>
            <a:spLocks noGrp="1"/>
          </p:cNvSpPr>
          <p:nvPr>
            <p:ph sz="quarter" idx="13"/>
          </p:nvPr>
        </p:nvSpPr>
        <p:spPr>
          <a:xfrm>
            <a:off x="496888" y="460375"/>
            <a:ext cx="10090150" cy="3940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a:extLst>
              <a:ext uri="{FF2B5EF4-FFF2-40B4-BE49-F238E27FC236}">
                <a16:creationId xmlns:a16="http://schemas.microsoft.com/office/drawing/2014/main" id="{0EAF6142-D387-45DC-8E2F-1DDAC59E9A22}"/>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14" name="Footer Placeholder 4">
            <a:extLst>
              <a:ext uri="{FF2B5EF4-FFF2-40B4-BE49-F238E27FC236}">
                <a16:creationId xmlns:a16="http://schemas.microsoft.com/office/drawing/2014/main" id="{C7FDBF4E-7657-4C05-A651-DBD2110E87A6}"/>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20" name="Slide Number Placeholder 5">
            <a:extLst>
              <a:ext uri="{FF2B5EF4-FFF2-40B4-BE49-F238E27FC236}">
                <a16:creationId xmlns:a16="http://schemas.microsoft.com/office/drawing/2014/main" id="{61DB533C-F081-41F7-9ACC-CFCE4E1CF62B}"/>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grpSp>
        <p:nvGrpSpPr>
          <p:cNvPr id="3" name="Group 2">
            <a:extLst>
              <a:ext uri="{FF2B5EF4-FFF2-40B4-BE49-F238E27FC236}">
                <a16:creationId xmlns:a16="http://schemas.microsoft.com/office/drawing/2014/main" id="{2A269444-8A15-411E-9D42-E9952E708B36}"/>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2" name="Straight Connector 11">
              <a:extLst>
                <a:ext uri="{FF2B5EF4-FFF2-40B4-BE49-F238E27FC236}">
                  <a16:creationId xmlns:a16="http://schemas.microsoft.com/office/drawing/2014/main" id="{9A5C7F65-513A-4257-8E7F-AA1C4637C627}"/>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42BE5B-42CB-4DBC-B47A-568412D40FD2}"/>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FCAD020-0AF5-4E6F-B239-EF4788C3A43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BD3DBBA-B457-4F8F-B535-F4BBD869123A}"/>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276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accent1">
            <a:alpha val="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1E4486-AF4A-46B2-83B0-62A7667460B5}"/>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sp>
          <p:nvSpPr>
            <p:cNvPr id="9" name="Rectangle 8">
              <a:extLst>
                <a:ext uri="{FF2B5EF4-FFF2-40B4-BE49-F238E27FC236}">
                  <a16:creationId xmlns:a16="http://schemas.microsoft.com/office/drawing/2014/main" id="{B30B7F1F-E36C-42A8-B580-77359A3E0215}"/>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AF7B0A2-F12F-43A8-A491-2988C24D6C4B}"/>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17A5F0-B72D-4B0B-818C-7169D4E7E06A}"/>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itle 12">
            <a:extLst>
              <a:ext uri="{FF2B5EF4-FFF2-40B4-BE49-F238E27FC236}">
                <a16:creationId xmlns:a16="http://schemas.microsoft.com/office/drawing/2014/main" id="{6F266F4A-AFE2-4AD8-9F2B-0010CE6833C2}"/>
              </a:ext>
            </a:extLst>
          </p:cNvPr>
          <p:cNvSpPr>
            <a:spLocks noGrp="1"/>
          </p:cNvSpPr>
          <p:nvPr>
            <p:ph type="title"/>
          </p:nvPr>
        </p:nvSpPr>
        <p:spPr>
          <a:xfrm>
            <a:off x="837513" y="586798"/>
            <a:ext cx="9396733" cy="1086646"/>
          </a:xfrm>
          <a:prstGeom prst="rect">
            <a:avLst/>
          </a:prstGeom>
        </p:spPr>
        <p:txBody>
          <a:bodyPr anchor="ctr">
            <a:normAutofit/>
          </a:bodyPr>
          <a:lstStyle/>
          <a:p>
            <a:endParaRPr lang="en-US"/>
          </a:p>
        </p:txBody>
      </p:sp>
      <p:sp>
        <p:nvSpPr>
          <p:cNvPr id="20" name="Text Placeholder 17">
            <a:extLst>
              <a:ext uri="{FF2B5EF4-FFF2-40B4-BE49-F238E27FC236}">
                <a16:creationId xmlns:a16="http://schemas.microsoft.com/office/drawing/2014/main" id="{F18991D3-A38E-4DE7-9D6E-53AA120BE6DC}"/>
              </a:ext>
            </a:extLst>
          </p:cNvPr>
          <p:cNvSpPr>
            <a:spLocks noGrp="1"/>
          </p:cNvSpPr>
          <p:nvPr>
            <p:ph type="body" sz="quarter" idx="15" hasCustomPrompt="1"/>
          </p:nvPr>
        </p:nvSpPr>
        <p:spPr>
          <a:xfrm>
            <a:off x="837513" y="1673444"/>
            <a:ext cx="4565283" cy="665481"/>
          </a:xfrm>
          <a:prstGeom prst="rect">
            <a:avLst/>
          </a:prstGeom>
        </p:spPr>
        <p:txBody>
          <a:bodyPr/>
          <a:lstStyle>
            <a:lvl1pPr marL="0" indent="0">
              <a:buNone/>
              <a:defRPr sz="2400" b="1">
                <a:solidFill>
                  <a:schemeClr val="accent3">
                    <a:lumMod val="75000"/>
                  </a:schemeClr>
                </a:solidFill>
              </a:defRPr>
            </a:lvl1pPr>
          </a:lstStyle>
          <a:p>
            <a:pPr lvl="0"/>
            <a:r>
              <a:rPr lang="en-US"/>
              <a:t>Insert subtitle here</a:t>
            </a:r>
          </a:p>
        </p:txBody>
      </p:sp>
      <p:sp>
        <p:nvSpPr>
          <p:cNvPr id="18" name="Text Placeholder 17">
            <a:extLst>
              <a:ext uri="{FF2B5EF4-FFF2-40B4-BE49-F238E27FC236}">
                <a16:creationId xmlns:a16="http://schemas.microsoft.com/office/drawing/2014/main" id="{1E584473-A091-47EA-978E-81E176D38ACA}"/>
              </a:ext>
            </a:extLst>
          </p:cNvPr>
          <p:cNvSpPr>
            <a:spLocks noGrp="1"/>
          </p:cNvSpPr>
          <p:nvPr>
            <p:ph type="body" sz="quarter" idx="13" hasCustomPrompt="1"/>
          </p:nvPr>
        </p:nvSpPr>
        <p:spPr>
          <a:xfrm>
            <a:off x="838200" y="2338927"/>
            <a:ext cx="4565283" cy="3492908"/>
          </a:xfrm>
          <a:prstGeom prst="rect">
            <a:avLst/>
          </a:prstGeom>
        </p:spPr>
        <p:txBody>
          <a:bodyPr/>
          <a:lstStyle>
            <a:lvl1pPr>
              <a:lnSpc>
                <a:spcPct val="100000"/>
              </a:lnSpc>
              <a:defRPr>
                <a:solidFill>
                  <a:schemeClr val="tx1"/>
                </a:solidFill>
              </a:defRPr>
            </a:lvl1pPr>
          </a:lstStyle>
          <a:p>
            <a:pPr lvl="0"/>
            <a:r>
              <a:rPr lang="en-US"/>
              <a:t>Insert text here</a:t>
            </a:r>
          </a:p>
        </p:txBody>
      </p:sp>
      <p:sp>
        <p:nvSpPr>
          <p:cNvPr id="21" name="Text Placeholder 17">
            <a:extLst>
              <a:ext uri="{FF2B5EF4-FFF2-40B4-BE49-F238E27FC236}">
                <a16:creationId xmlns:a16="http://schemas.microsoft.com/office/drawing/2014/main" id="{8EBC4CA9-77BB-4FA9-BB50-D2763CFB285C}"/>
              </a:ext>
            </a:extLst>
          </p:cNvPr>
          <p:cNvSpPr>
            <a:spLocks noGrp="1"/>
          </p:cNvSpPr>
          <p:nvPr>
            <p:ph type="body" sz="quarter" idx="16" hasCustomPrompt="1"/>
          </p:nvPr>
        </p:nvSpPr>
        <p:spPr>
          <a:xfrm>
            <a:off x="5668963" y="1673444"/>
            <a:ext cx="4565283" cy="665481"/>
          </a:xfrm>
          <a:prstGeom prst="rect">
            <a:avLst/>
          </a:prstGeom>
        </p:spPr>
        <p:txBody>
          <a:bodyPr/>
          <a:lstStyle>
            <a:lvl1pPr marL="0" indent="0">
              <a:buNone/>
              <a:defRPr sz="2400" b="1">
                <a:solidFill>
                  <a:schemeClr val="accent3">
                    <a:lumMod val="75000"/>
                  </a:schemeClr>
                </a:solidFill>
              </a:defRPr>
            </a:lvl1pPr>
          </a:lstStyle>
          <a:p>
            <a:pPr lvl="0"/>
            <a:r>
              <a:rPr lang="en-US"/>
              <a:t>Insert subtitle here</a:t>
            </a:r>
          </a:p>
        </p:txBody>
      </p:sp>
      <p:sp>
        <p:nvSpPr>
          <p:cNvPr id="19" name="Text Placeholder 17">
            <a:extLst>
              <a:ext uri="{FF2B5EF4-FFF2-40B4-BE49-F238E27FC236}">
                <a16:creationId xmlns:a16="http://schemas.microsoft.com/office/drawing/2014/main" id="{718600FE-3F5C-4372-8219-73FADB4F8D49}"/>
              </a:ext>
            </a:extLst>
          </p:cNvPr>
          <p:cNvSpPr>
            <a:spLocks noGrp="1"/>
          </p:cNvSpPr>
          <p:nvPr>
            <p:ph type="body" sz="quarter" idx="14" hasCustomPrompt="1"/>
          </p:nvPr>
        </p:nvSpPr>
        <p:spPr>
          <a:xfrm>
            <a:off x="5668963" y="2338927"/>
            <a:ext cx="4565283" cy="3492908"/>
          </a:xfrm>
          <a:prstGeom prst="rect">
            <a:avLst/>
          </a:prstGeom>
        </p:spPr>
        <p:txBody>
          <a:bodyPr/>
          <a:lstStyle>
            <a:lvl1pPr>
              <a:lnSpc>
                <a:spcPct val="100000"/>
              </a:lnSpc>
              <a:defRPr>
                <a:solidFill>
                  <a:schemeClr val="tx1"/>
                </a:solidFill>
              </a:defRPr>
            </a:lvl1pPr>
          </a:lstStyle>
          <a:p>
            <a:pPr lvl="0"/>
            <a:r>
              <a:rPr lang="en-US"/>
              <a:t>Insert text here</a:t>
            </a:r>
          </a:p>
        </p:txBody>
      </p:sp>
      <p:sp>
        <p:nvSpPr>
          <p:cNvPr id="22" name="Date Placeholder 3">
            <a:extLst>
              <a:ext uri="{FF2B5EF4-FFF2-40B4-BE49-F238E27FC236}">
                <a16:creationId xmlns:a16="http://schemas.microsoft.com/office/drawing/2014/main" id="{62401C58-8FCE-46CB-B066-10B0DA1C467C}"/>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23" name="Footer Placeholder 4">
            <a:extLst>
              <a:ext uri="{FF2B5EF4-FFF2-40B4-BE49-F238E27FC236}">
                <a16:creationId xmlns:a16="http://schemas.microsoft.com/office/drawing/2014/main" id="{602DDEA9-C768-4298-B08D-D1218FE5281C}"/>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24" name="Slide Number Placeholder 5">
            <a:extLst>
              <a:ext uri="{FF2B5EF4-FFF2-40B4-BE49-F238E27FC236}">
                <a16:creationId xmlns:a16="http://schemas.microsoft.com/office/drawing/2014/main" id="{1DA43427-AFA2-4B7D-A54C-E03A0BA37BB4}"/>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spTree>
    <p:extLst>
      <p:ext uri="{BB962C8B-B14F-4D97-AF65-F5344CB8AC3E}">
        <p14:creationId xmlns:p14="http://schemas.microsoft.com/office/powerpoint/2010/main" val="233971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alpha val="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23F7B1-8621-4972-90BA-E1D3CBD53917}"/>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sp>
          <p:nvSpPr>
            <p:cNvPr id="7" name="Rectangle 6">
              <a:extLst>
                <a:ext uri="{FF2B5EF4-FFF2-40B4-BE49-F238E27FC236}">
                  <a16:creationId xmlns:a16="http://schemas.microsoft.com/office/drawing/2014/main" id="{A05F331E-308E-451C-B664-73BF7A36A203}"/>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6B36C61-E01F-44B7-B0C3-CB2BC8ADB13C}"/>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769112-D976-4C6E-8646-EBDF6B78DE0F}"/>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Title 12">
            <a:extLst>
              <a:ext uri="{FF2B5EF4-FFF2-40B4-BE49-F238E27FC236}">
                <a16:creationId xmlns:a16="http://schemas.microsoft.com/office/drawing/2014/main" id="{6B285AB8-12B9-456E-BA41-8B057CBC4C88}"/>
              </a:ext>
            </a:extLst>
          </p:cNvPr>
          <p:cNvSpPr>
            <a:spLocks noGrp="1"/>
          </p:cNvSpPr>
          <p:nvPr>
            <p:ph type="title"/>
          </p:nvPr>
        </p:nvSpPr>
        <p:spPr>
          <a:xfrm>
            <a:off x="837513" y="586798"/>
            <a:ext cx="9396733" cy="1086646"/>
          </a:xfrm>
          <a:prstGeom prst="rect">
            <a:avLst/>
          </a:prstGeom>
        </p:spPr>
        <p:txBody>
          <a:bodyPr anchor="ctr">
            <a:normAutofit/>
          </a:bodyPr>
          <a:lstStyle/>
          <a:p>
            <a:endParaRPr lang="en-US"/>
          </a:p>
        </p:txBody>
      </p:sp>
      <p:sp>
        <p:nvSpPr>
          <p:cNvPr id="16" name="Text Placeholder 17">
            <a:extLst>
              <a:ext uri="{FF2B5EF4-FFF2-40B4-BE49-F238E27FC236}">
                <a16:creationId xmlns:a16="http://schemas.microsoft.com/office/drawing/2014/main" id="{872D83E0-1B93-44D5-976E-7D1B46C96B69}"/>
              </a:ext>
            </a:extLst>
          </p:cNvPr>
          <p:cNvSpPr>
            <a:spLocks noGrp="1"/>
          </p:cNvSpPr>
          <p:nvPr>
            <p:ph type="body" sz="quarter" idx="15" hasCustomPrompt="1"/>
          </p:nvPr>
        </p:nvSpPr>
        <p:spPr>
          <a:xfrm>
            <a:off x="837514"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a:t>Insert subtitle here</a:t>
            </a:r>
          </a:p>
        </p:txBody>
      </p:sp>
      <p:sp>
        <p:nvSpPr>
          <p:cNvPr id="14" name="Text Placeholder 17">
            <a:extLst>
              <a:ext uri="{FF2B5EF4-FFF2-40B4-BE49-F238E27FC236}">
                <a16:creationId xmlns:a16="http://schemas.microsoft.com/office/drawing/2014/main" id="{2F8FFEEA-5D57-4A4C-BF63-C62C800CA9D3}"/>
              </a:ext>
            </a:extLst>
          </p:cNvPr>
          <p:cNvSpPr>
            <a:spLocks noGrp="1"/>
          </p:cNvSpPr>
          <p:nvPr>
            <p:ph type="body" sz="quarter" idx="13" hasCustomPrompt="1"/>
          </p:nvPr>
        </p:nvSpPr>
        <p:spPr>
          <a:xfrm>
            <a:off x="838201" y="2338927"/>
            <a:ext cx="2945347" cy="3482750"/>
          </a:xfrm>
          <a:prstGeom prst="rect">
            <a:avLst/>
          </a:prstGeom>
        </p:spPr>
        <p:txBody>
          <a:bodyPr/>
          <a:lstStyle>
            <a:lvl1pPr>
              <a:lnSpc>
                <a:spcPct val="100000"/>
              </a:lnSpc>
              <a:defRPr>
                <a:solidFill>
                  <a:schemeClr val="tx1"/>
                </a:solidFill>
              </a:defRPr>
            </a:lvl1pPr>
          </a:lstStyle>
          <a:p>
            <a:pPr lvl="0"/>
            <a:r>
              <a:rPr lang="en-US"/>
              <a:t>Insert text here</a:t>
            </a:r>
          </a:p>
        </p:txBody>
      </p:sp>
      <p:sp>
        <p:nvSpPr>
          <p:cNvPr id="21" name="Text Placeholder 17">
            <a:extLst>
              <a:ext uri="{FF2B5EF4-FFF2-40B4-BE49-F238E27FC236}">
                <a16:creationId xmlns:a16="http://schemas.microsoft.com/office/drawing/2014/main" id="{E9B03C0E-E576-41B6-A38A-82B804FACDAC}"/>
              </a:ext>
            </a:extLst>
          </p:cNvPr>
          <p:cNvSpPr>
            <a:spLocks noGrp="1"/>
          </p:cNvSpPr>
          <p:nvPr>
            <p:ph type="body" sz="quarter" idx="18" hasCustomPrompt="1"/>
          </p:nvPr>
        </p:nvSpPr>
        <p:spPr>
          <a:xfrm>
            <a:off x="4085548"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a:t>Insert subtitle here</a:t>
            </a:r>
          </a:p>
        </p:txBody>
      </p:sp>
      <p:sp>
        <p:nvSpPr>
          <p:cNvPr id="20" name="Text Placeholder 17">
            <a:extLst>
              <a:ext uri="{FF2B5EF4-FFF2-40B4-BE49-F238E27FC236}">
                <a16:creationId xmlns:a16="http://schemas.microsoft.com/office/drawing/2014/main" id="{7B7BF407-144F-4F64-89C3-B5CC5A9F7174}"/>
              </a:ext>
            </a:extLst>
          </p:cNvPr>
          <p:cNvSpPr>
            <a:spLocks noGrp="1"/>
          </p:cNvSpPr>
          <p:nvPr>
            <p:ph type="body" sz="quarter" idx="17" hasCustomPrompt="1"/>
          </p:nvPr>
        </p:nvSpPr>
        <p:spPr>
          <a:xfrm>
            <a:off x="4085548" y="2338927"/>
            <a:ext cx="2945347" cy="3482750"/>
          </a:xfrm>
          <a:prstGeom prst="rect">
            <a:avLst/>
          </a:prstGeom>
        </p:spPr>
        <p:txBody>
          <a:bodyPr/>
          <a:lstStyle>
            <a:lvl1pPr>
              <a:lnSpc>
                <a:spcPct val="100000"/>
              </a:lnSpc>
              <a:defRPr>
                <a:solidFill>
                  <a:schemeClr val="tx1"/>
                </a:solidFill>
              </a:defRPr>
            </a:lvl1pPr>
          </a:lstStyle>
          <a:p>
            <a:pPr lvl="0"/>
            <a:r>
              <a:rPr lang="en-US"/>
              <a:t>Insert text here</a:t>
            </a:r>
          </a:p>
        </p:txBody>
      </p:sp>
      <p:sp>
        <p:nvSpPr>
          <p:cNvPr id="17" name="Text Placeholder 17">
            <a:extLst>
              <a:ext uri="{FF2B5EF4-FFF2-40B4-BE49-F238E27FC236}">
                <a16:creationId xmlns:a16="http://schemas.microsoft.com/office/drawing/2014/main" id="{F49B4A4A-2722-459F-920C-47CB37E2439A}"/>
              </a:ext>
            </a:extLst>
          </p:cNvPr>
          <p:cNvSpPr>
            <a:spLocks noGrp="1"/>
          </p:cNvSpPr>
          <p:nvPr>
            <p:ph type="body" sz="quarter" idx="16" hasCustomPrompt="1"/>
          </p:nvPr>
        </p:nvSpPr>
        <p:spPr>
          <a:xfrm>
            <a:off x="7288898"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a:t>Insert subtitle here</a:t>
            </a:r>
          </a:p>
        </p:txBody>
      </p:sp>
      <p:sp>
        <p:nvSpPr>
          <p:cNvPr id="15" name="Text Placeholder 17">
            <a:extLst>
              <a:ext uri="{FF2B5EF4-FFF2-40B4-BE49-F238E27FC236}">
                <a16:creationId xmlns:a16="http://schemas.microsoft.com/office/drawing/2014/main" id="{5440939F-0AAD-4F0F-8E02-8592DE0C89E7}"/>
              </a:ext>
            </a:extLst>
          </p:cNvPr>
          <p:cNvSpPr>
            <a:spLocks noGrp="1"/>
          </p:cNvSpPr>
          <p:nvPr>
            <p:ph type="body" sz="quarter" idx="14" hasCustomPrompt="1"/>
          </p:nvPr>
        </p:nvSpPr>
        <p:spPr>
          <a:xfrm>
            <a:off x="7288898" y="2338927"/>
            <a:ext cx="2945347" cy="3482750"/>
          </a:xfrm>
          <a:prstGeom prst="rect">
            <a:avLst/>
          </a:prstGeom>
        </p:spPr>
        <p:txBody>
          <a:bodyPr/>
          <a:lstStyle>
            <a:lvl1pPr>
              <a:lnSpc>
                <a:spcPct val="100000"/>
              </a:lnSpc>
              <a:defRPr>
                <a:solidFill>
                  <a:schemeClr val="tx1"/>
                </a:solidFill>
              </a:defRPr>
            </a:lvl1pPr>
          </a:lstStyle>
          <a:p>
            <a:pPr lvl="0"/>
            <a:r>
              <a:rPr lang="en-US"/>
              <a:t>Insert text here</a:t>
            </a:r>
          </a:p>
        </p:txBody>
      </p:sp>
      <p:sp>
        <p:nvSpPr>
          <p:cNvPr id="22" name="Date Placeholder 3">
            <a:extLst>
              <a:ext uri="{FF2B5EF4-FFF2-40B4-BE49-F238E27FC236}">
                <a16:creationId xmlns:a16="http://schemas.microsoft.com/office/drawing/2014/main" id="{BAA501D7-69AE-49DC-A217-0123FAA674FA}"/>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23" name="Footer Placeholder 4">
            <a:extLst>
              <a:ext uri="{FF2B5EF4-FFF2-40B4-BE49-F238E27FC236}">
                <a16:creationId xmlns:a16="http://schemas.microsoft.com/office/drawing/2014/main" id="{37811903-8557-4F5D-8A8E-1A6E0CBB322F}"/>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24" name="Slide Number Placeholder 5">
            <a:extLst>
              <a:ext uri="{FF2B5EF4-FFF2-40B4-BE49-F238E27FC236}">
                <a16:creationId xmlns:a16="http://schemas.microsoft.com/office/drawing/2014/main" id="{E26503DC-62EE-46B1-8E5A-D78192229CA7}"/>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spTree>
    <p:extLst>
      <p:ext uri="{BB962C8B-B14F-4D97-AF65-F5344CB8AC3E}">
        <p14:creationId xmlns:p14="http://schemas.microsoft.com/office/powerpoint/2010/main" val="3272635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1">
            <a:alpha val="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F066D9-0AAC-476B-AECA-F8AEFDD4FA3D}"/>
              </a:ext>
            </a:extLst>
          </p:cNvPr>
          <p:cNvGrpSpPr/>
          <p:nvPr userDrawn="1"/>
        </p:nvGrpSpPr>
        <p:grpSpPr>
          <a:xfrm>
            <a:off x="364465" y="342081"/>
            <a:ext cx="11475720" cy="6172200"/>
            <a:chOff x="364465" y="342081"/>
            <a:chExt cx="11475720" cy="6172200"/>
          </a:xfrm>
        </p:grpSpPr>
        <p:cxnSp>
          <p:nvCxnSpPr>
            <p:cNvPr id="30" name="Straight Connector 29">
              <a:extLst>
                <a:ext uri="{FF2B5EF4-FFF2-40B4-BE49-F238E27FC236}">
                  <a16:creationId xmlns:a16="http://schemas.microsoft.com/office/drawing/2014/main" id="{8F89868B-56F4-4428-8FD0-073D979750C7}"/>
                </a:ext>
              </a:extLst>
            </p:cNvPr>
            <p:cNvCxnSpPr>
              <a:cxnSpLocks/>
            </p:cNvCxnSpPr>
            <p:nvPr/>
          </p:nvCxnSpPr>
          <p:spPr>
            <a:xfrm>
              <a:off x="10729453" y="1859489"/>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882068-C475-4CB3-A008-E1B1D582EB9F}"/>
                </a:ext>
              </a:extLst>
            </p:cNvPr>
            <p:cNvCxnSpPr>
              <a:cxnSpLocks/>
            </p:cNvCxnSpPr>
            <p:nvPr userDrawn="1"/>
          </p:nvCxnSpPr>
          <p:spPr>
            <a:xfrm>
              <a:off x="366143" y="4022270"/>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9FC58EB-F6E4-401F-A771-C7803A65D793}"/>
                </a:ext>
              </a:extLst>
            </p:cNvPr>
            <p:cNvCxnSpPr>
              <a:cxnSpLocks/>
            </p:cNvCxnSpPr>
            <p:nvPr userDrawn="1"/>
          </p:nvCxnSpPr>
          <p:spPr>
            <a:xfrm>
              <a:off x="367744" y="6047437"/>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27AA4E-B0CA-46D8-8FD5-C6C34C78D9EB}"/>
                </a:ext>
              </a:extLst>
            </p:cNvPr>
            <p:cNvCxnSpPr>
              <a:cxnSpLocks/>
            </p:cNvCxnSpPr>
            <p:nvPr userDrawn="1"/>
          </p:nvCxnSpPr>
          <p:spPr>
            <a:xfrm>
              <a:off x="11826673" y="342081"/>
              <a:ext cx="0" cy="617220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5B44F7-BFAC-413C-ADD6-01A5A927FBF3}"/>
                </a:ext>
              </a:extLst>
            </p:cNvPr>
            <p:cNvCxnSpPr>
              <a:cxnSpLocks/>
            </p:cNvCxnSpPr>
            <p:nvPr userDrawn="1"/>
          </p:nvCxnSpPr>
          <p:spPr>
            <a:xfrm>
              <a:off x="370874" y="1860547"/>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95B8717-7E7C-44E7-93EE-5174571BF6BD}"/>
                </a:ext>
              </a:extLst>
            </p:cNvPr>
            <p:cNvCxnSpPr>
              <a:cxnSpLocks/>
            </p:cNvCxnSpPr>
            <p:nvPr userDrawn="1"/>
          </p:nvCxnSpPr>
          <p:spPr>
            <a:xfrm>
              <a:off x="364465" y="6505985"/>
              <a:ext cx="1147572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304DAC8-F689-449D-B404-12C8518BB63C}"/>
                </a:ext>
              </a:extLst>
            </p:cNvPr>
            <p:cNvCxnSpPr>
              <a:cxnSpLocks/>
            </p:cNvCxnSpPr>
            <p:nvPr userDrawn="1"/>
          </p:nvCxnSpPr>
          <p:spPr>
            <a:xfrm>
              <a:off x="10736211" y="349767"/>
              <a:ext cx="109728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C4A0AFAA-4873-422A-8D5D-23FB028AD075}"/>
              </a:ext>
            </a:extLst>
          </p:cNvPr>
          <p:cNvSpPr>
            <a:spLocks noGrp="1"/>
          </p:cNvSpPr>
          <p:nvPr>
            <p:ph type="ctrTitle"/>
          </p:nvPr>
        </p:nvSpPr>
        <p:spPr>
          <a:xfrm>
            <a:off x="1027963" y="2517060"/>
            <a:ext cx="8145533" cy="1020797"/>
          </a:xfrm>
          <a:prstGeom prst="rect">
            <a:avLst/>
          </a:prstGeom>
        </p:spPr>
        <p:txBody>
          <a:bodyPr/>
          <a:lstStyle/>
          <a:p>
            <a:endParaRPr lang="en-US"/>
          </a:p>
        </p:txBody>
      </p:sp>
      <p:sp>
        <p:nvSpPr>
          <p:cNvPr id="10" name="Subtitle 2">
            <a:extLst>
              <a:ext uri="{FF2B5EF4-FFF2-40B4-BE49-F238E27FC236}">
                <a16:creationId xmlns:a16="http://schemas.microsoft.com/office/drawing/2014/main" id="{B64B8CE5-73B7-4D80-97DE-738F4887D86D}"/>
              </a:ext>
            </a:extLst>
          </p:cNvPr>
          <p:cNvSpPr>
            <a:spLocks noGrp="1"/>
          </p:cNvSpPr>
          <p:nvPr>
            <p:ph type="subTitle" idx="1" hasCustomPrompt="1"/>
          </p:nvPr>
        </p:nvSpPr>
        <p:spPr>
          <a:xfrm>
            <a:off x="1027961" y="4269546"/>
            <a:ext cx="9106631" cy="1403153"/>
          </a:xfrm>
          <a:prstGeom prst="rect">
            <a:avLst/>
          </a:prstGeom>
        </p:spPr>
        <p:txBody>
          <a:bodyPr/>
          <a:lstStyle>
            <a:lvl1pPr marL="0" indent="0">
              <a:lnSpc>
                <a:spcPct val="100000"/>
              </a:lnSpc>
              <a:buNone/>
              <a:defRPr/>
            </a:lvl1pPr>
          </a:lstStyle>
          <a:p>
            <a:r>
              <a:rPr lang="en-US"/>
              <a:t>Click to add text</a:t>
            </a:r>
          </a:p>
        </p:txBody>
      </p:sp>
      <p:sp>
        <p:nvSpPr>
          <p:cNvPr id="32" name="Picture Placeholder 26">
            <a:extLst>
              <a:ext uri="{FF2B5EF4-FFF2-40B4-BE49-F238E27FC236}">
                <a16:creationId xmlns:a16="http://schemas.microsoft.com/office/drawing/2014/main" id="{18533858-AA61-4B4F-8E57-7E9DDD95993B}"/>
              </a:ext>
            </a:extLst>
          </p:cNvPr>
          <p:cNvSpPr>
            <a:spLocks noGrp="1"/>
          </p:cNvSpPr>
          <p:nvPr>
            <p:ph type="pic" sz="quarter" idx="13" hasCustomPrompt="1"/>
          </p:nvPr>
        </p:nvSpPr>
        <p:spPr>
          <a:xfrm>
            <a:off x="381383" y="365108"/>
            <a:ext cx="2569503" cy="1519237"/>
          </a:xfrm>
          <a:prstGeom prst="rect">
            <a:avLst/>
          </a:prstGeom>
          <a:ln w="12700">
            <a:solidFill>
              <a:schemeClr val="accent1"/>
            </a:solidFill>
          </a:ln>
        </p:spPr>
        <p:txBody>
          <a:bodyPr/>
          <a:lstStyle>
            <a:lvl1pPr marL="0" indent="0" algn="ctr">
              <a:buNone/>
              <a:defRPr/>
            </a:lvl1pPr>
          </a:lstStyle>
          <a:p>
            <a:r>
              <a:rPr lang="en-US"/>
              <a:t>Insert photo here</a:t>
            </a:r>
          </a:p>
        </p:txBody>
      </p:sp>
      <p:sp>
        <p:nvSpPr>
          <p:cNvPr id="33" name="Picture Placeholder 26">
            <a:extLst>
              <a:ext uri="{FF2B5EF4-FFF2-40B4-BE49-F238E27FC236}">
                <a16:creationId xmlns:a16="http://schemas.microsoft.com/office/drawing/2014/main" id="{6C7B3E6F-3475-48B1-8728-1D528E7B3DC9}"/>
              </a:ext>
            </a:extLst>
          </p:cNvPr>
          <p:cNvSpPr>
            <a:spLocks noGrp="1"/>
          </p:cNvSpPr>
          <p:nvPr>
            <p:ph type="pic" sz="quarter" idx="14" hasCustomPrompt="1"/>
          </p:nvPr>
        </p:nvSpPr>
        <p:spPr>
          <a:xfrm>
            <a:off x="2951977" y="365108"/>
            <a:ext cx="2587752" cy="1519237"/>
          </a:xfrm>
          <a:prstGeom prst="rect">
            <a:avLst/>
          </a:prstGeom>
          <a:ln w="12700">
            <a:solidFill>
              <a:schemeClr val="accent1"/>
            </a:solidFill>
          </a:ln>
        </p:spPr>
        <p:txBody>
          <a:bodyPr/>
          <a:lstStyle>
            <a:lvl1pPr marL="0" indent="0" algn="ctr">
              <a:buNone/>
              <a:defRPr/>
            </a:lvl1pPr>
          </a:lstStyle>
          <a:p>
            <a:r>
              <a:rPr lang="en-US"/>
              <a:t>Insert photo here</a:t>
            </a:r>
          </a:p>
        </p:txBody>
      </p:sp>
      <p:sp>
        <p:nvSpPr>
          <p:cNvPr id="34" name="Picture Placeholder 26">
            <a:extLst>
              <a:ext uri="{FF2B5EF4-FFF2-40B4-BE49-F238E27FC236}">
                <a16:creationId xmlns:a16="http://schemas.microsoft.com/office/drawing/2014/main" id="{E3FB5A0C-ED24-40B7-A0FA-D72CAC3619B1}"/>
              </a:ext>
            </a:extLst>
          </p:cNvPr>
          <p:cNvSpPr>
            <a:spLocks noGrp="1"/>
          </p:cNvSpPr>
          <p:nvPr>
            <p:ph type="pic" sz="quarter" idx="15" hasCustomPrompt="1"/>
          </p:nvPr>
        </p:nvSpPr>
        <p:spPr>
          <a:xfrm>
            <a:off x="5540820" y="365108"/>
            <a:ext cx="2587752" cy="1519237"/>
          </a:xfrm>
          <a:prstGeom prst="rect">
            <a:avLst/>
          </a:prstGeom>
          <a:ln w="12700">
            <a:solidFill>
              <a:schemeClr val="accent1"/>
            </a:solidFill>
          </a:ln>
        </p:spPr>
        <p:txBody>
          <a:bodyPr/>
          <a:lstStyle>
            <a:lvl1pPr marL="0" indent="0" algn="ctr">
              <a:buNone/>
              <a:defRPr/>
            </a:lvl1pPr>
          </a:lstStyle>
          <a:p>
            <a:r>
              <a:rPr lang="en-US"/>
              <a:t>Insert photo here</a:t>
            </a:r>
          </a:p>
        </p:txBody>
      </p:sp>
      <p:sp>
        <p:nvSpPr>
          <p:cNvPr id="35" name="Picture Placeholder 26">
            <a:extLst>
              <a:ext uri="{FF2B5EF4-FFF2-40B4-BE49-F238E27FC236}">
                <a16:creationId xmlns:a16="http://schemas.microsoft.com/office/drawing/2014/main" id="{1E03428C-657C-4990-9B0A-537F34DCC4AD}"/>
              </a:ext>
            </a:extLst>
          </p:cNvPr>
          <p:cNvSpPr>
            <a:spLocks noGrp="1"/>
          </p:cNvSpPr>
          <p:nvPr>
            <p:ph type="pic" sz="quarter" idx="16" hasCustomPrompt="1"/>
          </p:nvPr>
        </p:nvSpPr>
        <p:spPr>
          <a:xfrm>
            <a:off x="8134743" y="365108"/>
            <a:ext cx="2587752" cy="1519237"/>
          </a:xfrm>
          <a:prstGeom prst="rect">
            <a:avLst/>
          </a:prstGeom>
          <a:ln w="12700">
            <a:solidFill>
              <a:schemeClr val="accent1"/>
            </a:solidFill>
          </a:ln>
        </p:spPr>
        <p:txBody>
          <a:bodyPr/>
          <a:lstStyle>
            <a:lvl1pPr marL="0" indent="0" algn="ctr">
              <a:buNone/>
              <a:defRPr/>
            </a:lvl1pPr>
          </a:lstStyle>
          <a:p>
            <a:r>
              <a:rPr lang="en-US"/>
              <a:t>Insert photo here</a:t>
            </a:r>
          </a:p>
        </p:txBody>
      </p:sp>
      <p:sp>
        <p:nvSpPr>
          <p:cNvPr id="36" name="Date Placeholder 3">
            <a:extLst>
              <a:ext uri="{FF2B5EF4-FFF2-40B4-BE49-F238E27FC236}">
                <a16:creationId xmlns:a16="http://schemas.microsoft.com/office/drawing/2014/main" id="{92C60622-44CB-4522-A948-D2B00F83FCA5}"/>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37" name="Footer Placeholder 4">
            <a:extLst>
              <a:ext uri="{FF2B5EF4-FFF2-40B4-BE49-F238E27FC236}">
                <a16:creationId xmlns:a16="http://schemas.microsoft.com/office/drawing/2014/main" id="{056E0E57-BD37-4F56-AEF6-B7956B3998A9}"/>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38" name="Slide Number Placeholder 5">
            <a:extLst>
              <a:ext uri="{FF2B5EF4-FFF2-40B4-BE49-F238E27FC236}">
                <a16:creationId xmlns:a16="http://schemas.microsoft.com/office/drawing/2014/main" id="{96A79B20-C91C-41BD-8ABD-2D12C47156EC}"/>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spTree>
    <p:extLst>
      <p:ext uri="{BB962C8B-B14F-4D97-AF65-F5344CB8AC3E}">
        <p14:creationId xmlns:p14="http://schemas.microsoft.com/office/powerpoint/2010/main" val="2336761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1">
            <a:alpha val="5000"/>
          </a:schemeClr>
        </a:solidFill>
        <a:effectLst/>
      </p:bgPr>
    </p:bg>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6FACCE45-9816-4734-BD53-3B7A62FE352D}"/>
              </a:ext>
            </a:extLst>
          </p:cNvPr>
          <p:cNvSpPr>
            <a:spLocks noGrp="1"/>
          </p:cNvSpPr>
          <p:nvPr>
            <p:ph type="ctrTitle"/>
          </p:nvPr>
        </p:nvSpPr>
        <p:spPr>
          <a:xfrm>
            <a:off x="861024" y="860615"/>
            <a:ext cx="4973746" cy="3426107"/>
          </a:xfrm>
          <a:prstGeom prst="rect">
            <a:avLst/>
          </a:prstGeom>
        </p:spPr>
        <p:txBody>
          <a:bodyPr anchor="t">
            <a:normAutofit/>
          </a:bodyPr>
          <a:lstStyle/>
          <a:p>
            <a:pPr algn="l"/>
            <a:endParaRPr lang="en-US"/>
          </a:p>
        </p:txBody>
      </p:sp>
      <p:sp>
        <p:nvSpPr>
          <p:cNvPr id="29" name="Subtitle 7">
            <a:extLst>
              <a:ext uri="{FF2B5EF4-FFF2-40B4-BE49-F238E27FC236}">
                <a16:creationId xmlns:a16="http://schemas.microsoft.com/office/drawing/2014/main" id="{5F050653-22DB-4791-BC82-02B651E157A6}"/>
              </a:ext>
            </a:extLst>
          </p:cNvPr>
          <p:cNvSpPr>
            <a:spLocks noGrp="1"/>
          </p:cNvSpPr>
          <p:nvPr>
            <p:ph type="subTitle" idx="1"/>
          </p:nvPr>
        </p:nvSpPr>
        <p:spPr>
          <a:xfrm>
            <a:off x="846826" y="5184479"/>
            <a:ext cx="5249174" cy="660166"/>
          </a:xfrm>
          <a:prstGeom prst="rect">
            <a:avLst/>
          </a:prstGeom>
        </p:spPr>
        <p:txBody>
          <a:bodyPr anchor="ctr">
            <a:normAutofit/>
          </a:bodyPr>
          <a:lstStyle>
            <a:lvl1pPr marL="0" indent="0">
              <a:lnSpc>
                <a:spcPct val="100000"/>
              </a:lnSpc>
              <a:buNone/>
              <a:defRPr/>
            </a:lvl1pPr>
          </a:lstStyle>
          <a:p>
            <a:pPr algn="l"/>
            <a:endParaRPr lang="en-US"/>
          </a:p>
        </p:txBody>
      </p:sp>
      <p:sp>
        <p:nvSpPr>
          <p:cNvPr id="46" name="Date Placeholder 3">
            <a:extLst>
              <a:ext uri="{FF2B5EF4-FFF2-40B4-BE49-F238E27FC236}">
                <a16:creationId xmlns:a16="http://schemas.microsoft.com/office/drawing/2014/main" id="{441B8286-E628-4937-98A6-32B7EBE2EDD1}"/>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49" name="Picture Placeholder 2">
            <a:extLst>
              <a:ext uri="{FF2B5EF4-FFF2-40B4-BE49-F238E27FC236}">
                <a16:creationId xmlns:a16="http://schemas.microsoft.com/office/drawing/2014/main" id="{78DAE39C-33DD-4A38-8F45-AB2CC50F44C5}"/>
              </a:ext>
            </a:extLst>
          </p:cNvPr>
          <p:cNvSpPr>
            <a:spLocks noGrp="1"/>
          </p:cNvSpPr>
          <p:nvPr>
            <p:ph type="pic" sz="quarter" idx="13" hasCustomPrompt="1"/>
          </p:nvPr>
        </p:nvSpPr>
        <p:spPr>
          <a:xfrm>
            <a:off x="6440805" y="346969"/>
            <a:ext cx="4308475" cy="5669280"/>
          </a:xfrm>
          <a:prstGeom prst="rect">
            <a:avLst/>
          </a:prstGeom>
          <a:ln w="12700" cap="sq">
            <a:noFill/>
          </a:ln>
        </p:spPr>
        <p:txBody>
          <a:bodyPr/>
          <a:lstStyle>
            <a:lvl1pPr marL="0" indent="0" algn="ctr">
              <a:buNone/>
              <a:defRPr/>
            </a:lvl1pPr>
          </a:lstStyle>
          <a:p>
            <a:r>
              <a:rPr lang="en-US"/>
              <a:t>Insert photo here</a:t>
            </a:r>
          </a:p>
        </p:txBody>
      </p:sp>
      <p:sp>
        <p:nvSpPr>
          <p:cNvPr id="47" name="Footer Placeholder 4">
            <a:extLst>
              <a:ext uri="{FF2B5EF4-FFF2-40B4-BE49-F238E27FC236}">
                <a16:creationId xmlns:a16="http://schemas.microsoft.com/office/drawing/2014/main" id="{1EDC302D-C2BF-420E-832E-00ADFC0F5560}"/>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48" name="Slide Number Placeholder 5">
            <a:extLst>
              <a:ext uri="{FF2B5EF4-FFF2-40B4-BE49-F238E27FC236}">
                <a16:creationId xmlns:a16="http://schemas.microsoft.com/office/drawing/2014/main" id="{B90B22A7-F04B-4FF6-83B1-0E9C1EA9BD85}"/>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grpSp>
        <p:nvGrpSpPr>
          <p:cNvPr id="14" name="Group 13">
            <a:extLst>
              <a:ext uri="{FF2B5EF4-FFF2-40B4-BE49-F238E27FC236}">
                <a16:creationId xmlns:a16="http://schemas.microsoft.com/office/drawing/2014/main" id="{03CD5EF7-198D-42A4-9653-CDECCDD4FE07}"/>
              </a:ext>
              <a:ext uri="{C183D7F6-B498-43B3-948B-1728B52AA6E4}">
                <adec:decorative xmlns:adec="http://schemas.microsoft.com/office/drawing/2017/decorative" val="1"/>
              </a:ext>
            </a:extLst>
          </p:cNvPr>
          <p:cNvGrpSpPr/>
          <p:nvPr userDrawn="1"/>
        </p:nvGrpSpPr>
        <p:grpSpPr>
          <a:xfrm>
            <a:off x="361666" y="334925"/>
            <a:ext cx="11462589" cy="6188149"/>
            <a:chOff x="361666" y="334928"/>
            <a:chExt cx="11462589" cy="6188146"/>
          </a:xfrm>
        </p:grpSpPr>
        <p:sp>
          <p:nvSpPr>
            <p:cNvPr id="15" name="Rectangle 14">
              <a:extLst>
                <a:ext uri="{FF2B5EF4-FFF2-40B4-BE49-F238E27FC236}">
                  <a16:creationId xmlns:a16="http://schemas.microsoft.com/office/drawing/2014/main" id="{F4A28016-1B2E-45F1-B467-06903B8825A1}"/>
                </a:ext>
              </a:extLst>
            </p:cNvPr>
            <p:cNvSpPr/>
            <p:nvPr userDrawn="1"/>
          </p:nvSpPr>
          <p:spPr>
            <a:xfrm>
              <a:off x="361666" y="334928"/>
              <a:ext cx="1146258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963BC12-BE70-497C-9BB8-B215B1AD9162}"/>
                </a:ext>
              </a:extLst>
            </p:cNvPr>
            <p:cNvCxnSpPr>
              <a:cxnSpLocks/>
            </p:cNvCxnSpPr>
            <p:nvPr userDrawn="1"/>
          </p:nvCxnSpPr>
          <p:spPr>
            <a:xfrm>
              <a:off x="361666" y="4991100"/>
              <a:ext cx="60772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66530-93C7-4190-88B4-E20372B4A4AA}"/>
                </a:ext>
              </a:extLst>
            </p:cNvPr>
            <p:cNvCxnSpPr>
              <a:cxnSpLocks/>
            </p:cNvCxnSpPr>
            <p:nvPr userDrawn="1"/>
          </p:nvCxnSpPr>
          <p:spPr>
            <a:xfrm>
              <a:off x="361666" y="6027773"/>
              <a:ext cx="103982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C12FD9B-DDFE-4542-BE29-9D1738F40C98}"/>
              </a:ext>
            </a:extLst>
          </p:cNvPr>
          <p:cNvCxnSpPr>
            <a:cxnSpLocks/>
          </p:cNvCxnSpPr>
          <p:nvPr userDrawn="1"/>
        </p:nvCxnSpPr>
        <p:spPr>
          <a:xfrm>
            <a:off x="10759933" y="334925"/>
            <a:ext cx="0" cy="5692848"/>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DDDAA5-3F7B-4205-9DAC-66F0CDDC3E34}"/>
              </a:ext>
            </a:extLst>
          </p:cNvPr>
          <p:cNvCxnSpPr>
            <a:cxnSpLocks/>
          </p:cNvCxnSpPr>
          <p:nvPr userDrawn="1"/>
        </p:nvCxnSpPr>
        <p:spPr>
          <a:xfrm>
            <a:off x="6429375" y="334925"/>
            <a:ext cx="0" cy="5692848"/>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129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10/29/2024</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125926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4D819-9F07-4261-B09B-9E467E5D9002}"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a:p>
        </p:txBody>
      </p:sp>
    </p:spTree>
    <p:extLst>
      <p:ext uri="{BB962C8B-B14F-4D97-AF65-F5344CB8AC3E}">
        <p14:creationId xmlns:p14="http://schemas.microsoft.com/office/powerpoint/2010/main" val="322258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10/29/2024</a:t>
            </a:fld>
            <a:endParaRPr lang="en-US"/>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1565230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455A0C-791E-4545-B787-F98AD45CD761}" type="datetimeFigureOut">
              <a:rPr lang="en-US" dirty="0"/>
              <a:t>10/29/2024</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31082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FA0B-D4A8-BB4E-A103-CCE2C024F306}"/>
              </a:ext>
            </a:extLst>
          </p:cNvPr>
          <p:cNvSpPr>
            <a:spLocks noGrp="1"/>
          </p:cNvSpPr>
          <p:nvPr>
            <p:ph type="title" hasCustomPrompt="1"/>
          </p:nvPr>
        </p:nvSpPr>
        <p:spPr/>
        <p:txBody>
          <a:bodyPr/>
          <a:lstStyle/>
          <a:p>
            <a:r>
              <a:rPr lang="en-US"/>
              <a:t>Rockwell 60pt</a:t>
            </a:r>
          </a:p>
        </p:txBody>
      </p:sp>
      <p:sp>
        <p:nvSpPr>
          <p:cNvPr id="3" name="Content Placeholder 2">
            <a:extLst>
              <a:ext uri="{FF2B5EF4-FFF2-40B4-BE49-F238E27FC236}">
                <a16:creationId xmlns:a16="http://schemas.microsoft.com/office/drawing/2014/main" id="{AABBF700-C1F3-B14E-98D8-1E493DB2E735}"/>
              </a:ext>
            </a:extLst>
          </p:cNvPr>
          <p:cNvSpPr>
            <a:spLocks noGrp="1"/>
          </p:cNvSpPr>
          <p:nvPr>
            <p:ph idx="1" hasCustomPrompt="1"/>
          </p:nvPr>
        </p:nvSpPr>
        <p:spPr/>
        <p:txBody>
          <a:bodyPr/>
          <a:lstStyle/>
          <a:p>
            <a:pPr lvl="0"/>
            <a:r>
              <a:rPr lang="en-US"/>
              <a:t>Franklin Gothic 28</a:t>
            </a:r>
          </a:p>
          <a:p>
            <a:pPr lvl="1"/>
            <a:r>
              <a:rPr lang="en-US"/>
              <a:t>Franklin Gothic 18</a:t>
            </a:r>
          </a:p>
        </p:txBody>
      </p:sp>
      <p:sp>
        <p:nvSpPr>
          <p:cNvPr id="4" name="Date Placeholder 3">
            <a:extLst>
              <a:ext uri="{FF2B5EF4-FFF2-40B4-BE49-F238E27FC236}">
                <a16:creationId xmlns:a16="http://schemas.microsoft.com/office/drawing/2014/main" id="{93535DA0-7801-4F46-B7B9-8AE0218748AB}"/>
              </a:ext>
            </a:extLst>
          </p:cNvPr>
          <p:cNvSpPr>
            <a:spLocks noGrp="1"/>
          </p:cNvSpPr>
          <p:nvPr>
            <p:ph type="dt" sz="half" idx="10"/>
          </p:nvPr>
        </p:nvSpPr>
        <p:spPr/>
        <p:txBody>
          <a:bodyPr/>
          <a:lstStyle/>
          <a:p>
            <a:fld id="{3B60CDBA-0E25-1947-86E1-48900028D7C0}" type="datetimeFigureOut">
              <a:rPr lang="en-US" smtClean="0"/>
              <a:t>10/29/2024</a:t>
            </a:fld>
            <a:endParaRPr lang="en-US"/>
          </a:p>
        </p:txBody>
      </p:sp>
      <p:sp>
        <p:nvSpPr>
          <p:cNvPr id="5" name="Footer Placeholder 4">
            <a:extLst>
              <a:ext uri="{FF2B5EF4-FFF2-40B4-BE49-F238E27FC236}">
                <a16:creationId xmlns:a16="http://schemas.microsoft.com/office/drawing/2014/main" id="{0C9DD855-DEE2-3041-8339-20C5153EB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6B7-4277-4E42-9BE9-E9ABA9AADD73}"/>
              </a:ext>
            </a:extLst>
          </p:cNvPr>
          <p:cNvSpPr>
            <a:spLocks noGrp="1"/>
          </p:cNvSpPr>
          <p:nvPr>
            <p:ph type="sldNum" sz="quarter" idx="12"/>
          </p:nvPr>
        </p:nvSpPr>
        <p:spPr/>
        <p:txBody>
          <a:bodyPr/>
          <a:lstStyle/>
          <a:p>
            <a:fld id="{DDBE8C2A-B07A-4440-BB93-7F7415D384E2}" type="slidenum">
              <a:rPr lang="en-US" smtClean="0"/>
              <a:t>‹#›</a:t>
            </a:fld>
            <a:endParaRPr lang="en-US"/>
          </a:p>
        </p:txBody>
      </p:sp>
    </p:spTree>
    <p:extLst>
      <p:ext uri="{BB962C8B-B14F-4D97-AF65-F5344CB8AC3E}">
        <p14:creationId xmlns:p14="http://schemas.microsoft.com/office/powerpoint/2010/main" val="84406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alpha val="5000"/>
          </a:schemeClr>
        </a:solidFill>
        <a:effectLst/>
      </p:bgPr>
    </p:bg>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6E0922C-727E-41DE-A291-8B2532C0B4C5}"/>
              </a:ext>
            </a:extLst>
          </p:cNvPr>
          <p:cNvSpPr>
            <a:spLocks noGrp="1"/>
          </p:cNvSpPr>
          <p:nvPr>
            <p:ph type="title"/>
          </p:nvPr>
        </p:nvSpPr>
        <p:spPr>
          <a:xfrm>
            <a:off x="838199" y="545914"/>
            <a:ext cx="9527275" cy="1241944"/>
          </a:xfrm>
          <a:prstGeom prst="rect">
            <a:avLst/>
          </a:prstGeom>
        </p:spPr>
        <p:txBody>
          <a:bodyPr anchor="ctr">
            <a:normAutofit/>
          </a:bodyPr>
          <a:lstStyle/>
          <a:p>
            <a:endParaRPr lang="en-US"/>
          </a:p>
        </p:txBody>
      </p:sp>
      <p:sp>
        <p:nvSpPr>
          <p:cNvPr id="12" name="Content Placeholder 7">
            <a:extLst>
              <a:ext uri="{FF2B5EF4-FFF2-40B4-BE49-F238E27FC236}">
                <a16:creationId xmlns:a16="http://schemas.microsoft.com/office/drawing/2014/main" id="{0BA21BC3-D7D6-4CE3-80EE-27EBA4E5D074}"/>
              </a:ext>
            </a:extLst>
          </p:cNvPr>
          <p:cNvSpPr>
            <a:spLocks noGrp="1"/>
          </p:cNvSpPr>
          <p:nvPr>
            <p:ph idx="1"/>
          </p:nvPr>
        </p:nvSpPr>
        <p:spPr>
          <a:xfrm>
            <a:off x="838200" y="2400300"/>
            <a:ext cx="6025116" cy="3352226"/>
          </a:xfrm>
          <a:prstGeom prst="rect">
            <a:avLst/>
          </a:prstGeom>
        </p:spPr>
        <p:txBody>
          <a:bodyPr>
            <a:normAutofit/>
          </a:bodyPr>
          <a:lstStyle>
            <a:lvl1pPr marL="0" indent="0">
              <a:lnSpc>
                <a:spcPct val="100000"/>
              </a:lnSpc>
              <a:buNone/>
              <a:defRPr sz="2000"/>
            </a:lvl1pPr>
          </a:lstStyle>
          <a:p>
            <a:endParaRPr lang="en-US"/>
          </a:p>
        </p:txBody>
      </p:sp>
      <p:sp>
        <p:nvSpPr>
          <p:cNvPr id="15" name="Date Placeholder 3">
            <a:extLst>
              <a:ext uri="{FF2B5EF4-FFF2-40B4-BE49-F238E27FC236}">
                <a16:creationId xmlns:a16="http://schemas.microsoft.com/office/drawing/2014/main" id="{FC5708CD-5501-430E-B7D6-9831917BAA44}"/>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cxnSp>
        <p:nvCxnSpPr>
          <p:cNvPr id="16" name="Straight Connector 15">
            <a:extLst>
              <a:ext uri="{FF2B5EF4-FFF2-40B4-BE49-F238E27FC236}">
                <a16:creationId xmlns:a16="http://schemas.microsoft.com/office/drawing/2014/main" id="{389B3BC8-B948-466C-AF97-12DC1F49F4C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D76934F-0BCD-42BE-8D13-007AA387F75E}"/>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CC4F7C6-EA76-4465-96E2-8136E709C879}"/>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BC92E4-5631-44E1-BB52-402CFAEC8C4C}"/>
              </a:ext>
            </a:extLst>
          </p:cNvPr>
          <p:cNvCxnSpPr>
            <a:cxnSpLocks/>
          </p:cNvCxnSpPr>
          <p:nvPr userDrawn="1"/>
        </p:nvCxnSpPr>
        <p:spPr>
          <a:xfrm>
            <a:off x="367744" y="1914832"/>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Picture Placeholder 21">
            <a:extLst>
              <a:ext uri="{FF2B5EF4-FFF2-40B4-BE49-F238E27FC236}">
                <a16:creationId xmlns:a16="http://schemas.microsoft.com/office/drawing/2014/main" id="{CF136D33-904D-4627-9996-906BEF93C958}"/>
              </a:ext>
            </a:extLst>
          </p:cNvPr>
          <p:cNvSpPr>
            <a:spLocks noGrp="1"/>
          </p:cNvSpPr>
          <p:nvPr>
            <p:ph type="pic" sz="quarter" idx="13" hasCustomPrompt="1"/>
          </p:nvPr>
        </p:nvSpPr>
        <p:spPr>
          <a:xfrm>
            <a:off x="7269480" y="1928306"/>
            <a:ext cx="3465576" cy="4105656"/>
          </a:xfrm>
          <a:prstGeom prst="rect">
            <a:avLst/>
          </a:prstGeom>
          <a:ln w="12700">
            <a:noFill/>
          </a:ln>
        </p:spPr>
        <p:txBody>
          <a:bodyPr/>
          <a:lstStyle>
            <a:lvl1pPr marL="0" indent="0" algn="ctr">
              <a:buNone/>
              <a:defRPr sz="2000"/>
            </a:lvl1pPr>
          </a:lstStyle>
          <a:p>
            <a:r>
              <a:rPr lang="en-US"/>
              <a:t>Insert photo here</a:t>
            </a:r>
          </a:p>
        </p:txBody>
      </p:sp>
      <p:sp>
        <p:nvSpPr>
          <p:cNvPr id="26" name="Footer Placeholder 4">
            <a:extLst>
              <a:ext uri="{FF2B5EF4-FFF2-40B4-BE49-F238E27FC236}">
                <a16:creationId xmlns:a16="http://schemas.microsoft.com/office/drawing/2014/main" id="{D43D922A-C0B9-48C6-809E-CBA3A3EBD209}"/>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27" name="Slide Number Placeholder 5">
            <a:extLst>
              <a:ext uri="{FF2B5EF4-FFF2-40B4-BE49-F238E27FC236}">
                <a16:creationId xmlns:a16="http://schemas.microsoft.com/office/drawing/2014/main" id="{30226281-A676-4C1E-8049-52CC25829A3A}"/>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cxnSp>
        <p:nvCxnSpPr>
          <p:cNvPr id="14" name="Straight Connector 13">
            <a:extLst>
              <a:ext uri="{FF2B5EF4-FFF2-40B4-BE49-F238E27FC236}">
                <a16:creationId xmlns:a16="http://schemas.microsoft.com/office/drawing/2014/main" id="{7B71ED17-C1A9-46D5-910E-FDF38A930895}"/>
              </a:ext>
              <a:ext uri="{C183D7F6-B498-43B3-948B-1728B52AA6E4}">
                <adec:decorative xmlns:adec="http://schemas.microsoft.com/office/drawing/2017/decorative" val="1"/>
              </a:ext>
            </a:extLst>
          </p:cNvPr>
          <p:cNvCxnSpPr>
            <a:cxnSpLocks/>
          </p:cNvCxnSpPr>
          <p:nvPr userDrawn="1"/>
        </p:nvCxnSpPr>
        <p:spPr>
          <a:xfrm>
            <a:off x="7258332" y="1928306"/>
            <a:ext cx="0" cy="41191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827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FA0B-D4A8-BB4E-A103-CCE2C024F306}"/>
              </a:ext>
            </a:extLst>
          </p:cNvPr>
          <p:cNvSpPr>
            <a:spLocks noGrp="1"/>
          </p:cNvSpPr>
          <p:nvPr>
            <p:ph type="title" hasCustomPrompt="1"/>
          </p:nvPr>
        </p:nvSpPr>
        <p:spPr/>
        <p:txBody>
          <a:bodyPr/>
          <a:lstStyle/>
          <a:p>
            <a:r>
              <a:rPr lang="en-US"/>
              <a:t>Rockwell 60pt</a:t>
            </a:r>
          </a:p>
        </p:txBody>
      </p:sp>
      <p:sp>
        <p:nvSpPr>
          <p:cNvPr id="3" name="Content Placeholder 2">
            <a:extLst>
              <a:ext uri="{FF2B5EF4-FFF2-40B4-BE49-F238E27FC236}">
                <a16:creationId xmlns:a16="http://schemas.microsoft.com/office/drawing/2014/main" id="{AABBF700-C1F3-B14E-98D8-1E493DB2E735}"/>
              </a:ext>
            </a:extLst>
          </p:cNvPr>
          <p:cNvSpPr>
            <a:spLocks noGrp="1"/>
          </p:cNvSpPr>
          <p:nvPr>
            <p:ph idx="1" hasCustomPrompt="1"/>
          </p:nvPr>
        </p:nvSpPr>
        <p:spPr/>
        <p:txBody>
          <a:bodyPr/>
          <a:lstStyle/>
          <a:p>
            <a:pPr lvl="0"/>
            <a:r>
              <a:rPr lang="en-US"/>
              <a:t>Franklin Gothic 28</a:t>
            </a:r>
          </a:p>
          <a:p>
            <a:pPr lvl="1"/>
            <a:r>
              <a:rPr lang="en-US"/>
              <a:t>Franklin Gothic 18</a:t>
            </a:r>
          </a:p>
        </p:txBody>
      </p:sp>
      <p:sp>
        <p:nvSpPr>
          <p:cNvPr id="4" name="Date Placeholder 3">
            <a:extLst>
              <a:ext uri="{FF2B5EF4-FFF2-40B4-BE49-F238E27FC236}">
                <a16:creationId xmlns:a16="http://schemas.microsoft.com/office/drawing/2014/main" id="{93535DA0-7801-4F46-B7B9-8AE0218748AB}"/>
              </a:ext>
            </a:extLst>
          </p:cNvPr>
          <p:cNvSpPr>
            <a:spLocks noGrp="1"/>
          </p:cNvSpPr>
          <p:nvPr>
            <p:ph type="dt" sz="half" idx="10"/>
          </p:nvPr>
        </p:nvSpPr>
        <p:spPr/>
        <p:txBody>
          <a:bodyPr/>
          <a:lstStyle/>
          <a:p>
            <a:fld id="{3B60CDBA-0E25-1947-86E1-48900028D7C0}" type="datetimeFigureOut">
              <a:rPr lang="en-US" smtClean="0"/>
              <a:t>10/29/2024</a:t>
            </a:fld>
            <a:endParaRPr lang="en-US"/>
          </a:p>
        </p:txBody>
      </p:sp>
      <p:sp>
        <p:nvSpPr>
          <p:cNvPr id="5" name="Footer Placeholder 4">
            <a:extLst>
              <a:ext uri="{FF2B5EF4-FFF2-40B4-BE49-F238E27FC236}">
                <a16:creationId xmlns:a16="http://schemas.microsoft.com/office/drawing/2014/main" id="{0C9DD855-DEE2-3041-8339-20C5153EB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6B7-4277-4E42-9BE9-E9ABA9AADD73}"/>
              </a:ext>
            </a:extLst>
          </p:cNvPr>
          <p:cNvSpPr>
            <a:spLocks noGrp="1"/>
          </p:cNvSpPr>
          <p:nvPr>
            <p:ph type="sldNum" sz="quarter" idx="12"/>
          </p:nvPr>
        </p:nvSpPr>
        <p:spPr/>
        <p:txBody>
          <a:bodyPr/>
          <a:lstStyle/>
          <a:p>
            <a:fld id="{DDBE8C2A-B07A-4440-BB93-7F7415D384E2}" type="slidenum">
              <a:rPr lang="en-US" smtClean="0"/>
              <a:t>‹#›</a:t>
            </a:fld>
            <a:endParaRPr lang="en-US"/>
          </a:p>
        </p:txBody>
      </p:sp>
    </p:spTree>
    <p:extLst>
      <p:ext uri="{BB962C8B-B14F-4D97-AF65-F5344CB8AC3E}">
        <p14:creationId xmlns:p14="http://schemas.microsoft.com/office/powerpoint/2010/main" val="1600813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8CA4-E3FD-3A4E-BA62-B9A4A45275B3}"/>
              </a:ext>
            </a:extLst>
          </p:cNvPr>
          <p:cNvSpPr>
            <a:spLocks noGrp="1"/>
          </p:cNvSpPr>
          <p:nvPr>
            <p:ph type="title" hasCustomPrompt="1"/>
          </p:nvPr>
        </p:nvSpPr>
        <p:spPr/>
        <p:txBody>
          <a:bodyPr/>
          <a:lstStyle/>
          <a:p>
            <a:r>
              <a:rPr lang="en-US"/>
              <a:t>Rockwell 60pt</a:t>
            </a:r>
          </a:p>
        </p:txBody>
      </p:sp>
      <p:sp>
        <p:nvSpPr>
          <p:cNvPr id="3" name="Date Placeholder 2">
            <a:extLst>
              <a:ext uri="{FF2B5EF4-FFF2-40B4-BE49-F238E27FC236}">
                <a16:creationId xmlns:a16="http://schemas.microsoft.com/office/drawing/2014/main" id="{0B5044DF-CB71-A04F-BA04-6274057509D5}"/>
              </a:ext>
            </a:extLst>
          </p:cNvPr>
          <p:cNvSpPr>
            <a:spLocks noGrp="1"/>
          </p:cNvSpPr>
          <p:nvPr>
            <p:ph type="dt" sz="half" idx="10"/>
          </p:nvPr>
        </p:nvSpPr>
        <p:spPr/>
        <p:txBody>
          <a:bodyPr/>
          <a:lstStyle/>
          <a:p>
            <a:fld id="{3B60CDBA-0E25-1947-86E1-48900028D7C0}" type="datetimeFigureOut">
              <a:rPr lang="en-US" smtClean="0"/>
              <a:t>10/29/2024</a:t>
            </a:fld>
            <a:endParaRPr lang="en-US"/>
          </a:p>
        </p:txBody>
      </p:sp>
      <p:sp>
        <p:nvSpPr>
          <p:cNvPr id="4" name="Footer Placeholder 3">
            <a:extLst>
              <a:ext uri="{FF2B5EF4-FFF2-40B4-BE49-F238E27FC236}">
                <a16:creationId xmlns:a16="http://schemas.microsoft.com/office/drawing/2014/main" id="{B06CDB99-547D-9F46-AB59-47027329AB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5F027-1B6D-A644-B581-D9758CDF6AE9}"/>
              </a:ext>
            </a:extLst>
          </p:cNvPr>
          <p:cNvSpPr>
            <a:spLocks noGrp="1"/>
          </p:cNvSpPr>
          <p:nvPr>
            <p:ph type="sldNum" sz="quarter" idx="12"/>
          </p:nvPr>
        </p:nvSpPr>
        <p:spPr/>
        <p:txBody>
          <a:bodyPr/>
          <a:lstStyle/>
          <a:p>
            <a:fld id="{DDBE8C2A-B07A-4440-BB93-7F7415D384E2}" type="slidenum">
              <a:rPr lang="en-US" smtClean="0"/>
              <a:t>‹#›</a:t>
            </a:fld>
            <a:endParaRPr lang="en-US"/>
          </a:p>
        </p:txBody>
      </p:sp>
    </p:spTree>
    <p:extLst>
      <p:ext uri="{BB962C8B-B14F-4D97-AF65-F5344CB8AC3E}">
        <p14:creationId xmlns:p14="http://schemas.microsoft.com/office/powerpoint/2010/main" val="371663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7BE1DF-0774-41C3-9C97-8D3AD93892AB}"/>
              </a:ext>
              <a:ext uri="{C183D7F6-B498-43B3-948B-1728B52AA6E4}">
                <adec:decorative xmlns:adec="http://schemas.microsoft.com/office/drawing/2017/decorative" val="1"/>
              </a:ext>
            </a:extLst>
          </p:cNvPr>
          <p:cNvSpPr/>
          <p:nvPr userDrawn="1"/>
        </p:nvSpPr>
        <p:spPr>
          <a:xfrm>
            <a:off x="4686300" y="0"/>
            <a:ext cx="75057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641EA2F-8E7F-4936-8937-E05DE1B6D36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BB0744-4032-429E-81B9-1EBE6AFCE458}"/>
              </a:ext>
              <a:ext uri="{C183D7F6-B498-43B3-948B-1728B52AA6E4}">
                <adec:decorative xmlns:adec="http://schemas.microsoft.com/office/drawing/2017/decorative" val="1"/>
              </a:ext>
            </a:extLst>
          </p:cNvPr>
          <p:cNvSpPr/>
          <p:nvPr userDrawn="1"/>
        </p:nvSpPr>
        <p:spPr>
          <a:xfrm>
            <a:off x="5050092" y="334928"/>
            <a:ext cx="6774164"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F04C1EC-8E4D-4E9F-841F-FF2380B7CDAD}"/>
              </a:ext>
            </a:extLst>
          </p:cNvPr>
          <p:cNvSpPr>
            <a:spLocks noGrp="1"/>
          </p:cNvSpPr>
          <p:nvPr>
            <p:ph type="title"/>
          </p:nvPr>
        </p:nvSpPr>
        <p:spPr>
          <a:xfrm>
            <a:off x="5446143" y="633510"/>
            <a:ext cx="4951823" cy="1500079"/>
          </a:xfrm>
          <a:prstGeom prst="rect">
            <a:avLst/>
          </a:prstGeom>
        </p:spPr>
        <p:txBody>
          <a:bodyPr anchor="ctr"/>
          <a:lstStyle/>
          <a:p>
            <a:endParaRPr lang="en-US"/>
          </a:p>
        </p:txBody>
      </p:sp>
      <p:cxnSp>
        <p:nvCxnSpPr>
          <p:cNvPr id="13" name="Straight Connector 12">
            <a:extLst>
              <a:ext uri="{FF2B5EF4-FFF2-40B4-BE49-F238E27FC236}">
                <a16:creationId xmlns:a16="http://schemas.microsoft.com/office/drawing/2014/main" id="{B402D4F4-E402-4EA2-8CDA-405B9833BC4D}"/>
              </a:ext>
              <a:ext uri="{C183D7F6-B498-43B3-948B-1728B52AA6E4}">
                <adec:decorative xmlns:adec="http://schemas.microsoft.com/office/drawing/2017/decorative" val="1"/>
              </a:ext>
            </a:extLst>
          </p:cNvPr>
          <p:cNvCxnSpPr>
            <a:cxnSpLocks/>
          </p:cNvCxnSpPr>
          <p:nvPr userDrawn="1"/>
        </p:nvCxnSpPr>
        <p:spPr>
          <a:xfrm>
            <a:off x="5050092" y="2400300"/>
            <a:ext cx="569561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74903B-A74C-4D16-86A8-D85D219A7812}"/>
              </a:ext>
              <a:ext uri="{C183D7F6-B498-43B3-948B-1728B52AA6E4}">
                <adec:decorative xmlns:adec="http://schemas.microsoft.com/office/drawing/2017/decorative" val="1"/>
              </a:ext>
            </a:extLst>
          </p:cNvPr>
          <p:cNvCxnSpPr>
            <a:cxnSpLocks/>
          </p:cNvCxnSpPr>
          <p:nvPr userDrawn="1"/>
        </p:nvCxnSpPr>
        <p:spPr>
          <a:xfrm>
            <a:off x="5050092" y="6047437"/>
            <a:ext cx="56986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Picture Placeholder 20">
            <a:extLst>
              <a:ext uri="{FF2B5EF4-FFF2-40B4-BE49-F238E27FC236}">
                <a16:creationId xmlns:a16="http://schemas.microsoft.com/office/drawing/2014/main" id="{7D764FFE-180D-413D-90DD-38B2D8085AE2}"/>
              </a:ext>
            </a:extLst>
          </p:cNvPr>
          <p:cNvSpPr>
            <a:spLocks noGrp="1"/>
          </p:cNvSpPr>
          <p:nvPr>
            <p:ph type="pic" sz="quarter" idx="13" hasCustomPrompt="1"/>
          </p:nvPr>
        </p:nvSpPr>
        <p:spPr>
          <a:xfrm>
            <a:off x="539750" y="400050"/>
            <a:ext cx="3606800" cy="2860675"/>
          </a:xfrm>
          <a:prstGeom prst="rect">
            <a:avLst/>
          </a:prstGeom>
        </p:spPr>
        <p:txBody>
          <a:bodyPr/>
          <a:lstStyle>
            <a:lvl1pPr marL="0" indent="0" algn="ctr">
              <a:buNone/>
              <a:defRPr sz="2000"/>
            </a:lvl1pPr>
          </a:lstStyle>
          <a:p>
            <a:r>
              <a:rPr lang="en-US"/>
              <a:t>Insert photo here</a:t>
            </a:r>
          </a:p>
        </p:txBody>
      </p:sp>
      <p:sp>
        <p:nvSpPr>
          <p:cNvPr id="24" name="Picture Placeholder 20">
            <a:extLst>
              <a:ext uri="{FF2B5EF4-FFF2-40B4-BE49-F238E27FC236}">
                <a16:creationId xmlns:a16="http://schemas.microsoft.com/office/drawing/2014/main" id="{BF014A06-7AE6-44FE-91E3-FEB7684D9BC5}"/>
              </a:ext>
            </a:extLst>
          </p:cNvPr>
          <p:cNvSpPr>
            <a:spLocks noGrp="1"/>
          </p:cNvSpPr>
          <p:nvPr>
            <p:ph type="pic" sz="quarter" idx="14" hasCustomPrompt="1"/>
          </p:nvPr>
        </p:nvSpPr>
        <p:spPr>
          <a:xfrm>
            <a:off x="539750" y="3565525"/>
            <a:ext cx="3606800" cy="2860675"/>
          </a:xfrm>
          <a:prstGeom prst="rect">
            <a:avLst/>
          </a:prstGeom>
        </p:spPr>
        <p:txBody>
          <a:bodyPr/>
          <a:lstStyle>
            <a:lvl1pPr marL="0" indent="0" algn="ctr">
              <a:buNone/>
              <a:defRPr sz="2000"/>
            </a:lvl1pPr>
          </a:lstStyle>
          <a:p>
            <a:r>
              <a:rPr lang="en-US"/>
              <a:t>Insert photo here</a:t>
            </a:r>
          </a:p>
        </p:txBody>
      </p:sp>
      <p:sp>
        <p:nvSpPr>
          <p:cNvPr id="15" name="Content Placeholder 2">
            <a:extLst>
              <a:ext uri="{FF2B5EF4-FFF2-40B4-BE49-F238E27FC236}">
                <a16:creationId xmlns:a16="http://schemas.microsoft.com/office/drawing/2014/main" id="{A083020B-D4FB-4832-A179-A12C19793D99}"/>
              </a:ext>
            </a:extLst>
          </p:cNvPr>
          <p:cNvSpPr>
            <a:spLocks noGrp="1"/>
          </p:cNvSpPr>
          <p:nvPr>
            <p:ph idx="1"/>
          </p:nvPr>
        </p:nvSpPr>
        <p:spPr>
          <a:xfrm>
            <a:off x="5446144" y="2794959"/>
            <a:ext cx="4856441" cy="2877746"/>
          </a:xfrm>
          <a:prstGeom prst="rect">
            <a:avLst/>
          </a:prstGeom>
        </p:spPr>
        <p:txBody>
          <a:bodyPr/>
          <a:lstStyle>
            <a:lvl1pPr marL="0" indent="0">
              <a:lnSpc>
                <a:spcPct val="100000"/>
              </a:lnSpc>
              <a:buNone/>
              <a:defRPr sz="2000"/>
            </a:lvl1pPr>
          </a:lstStyle>
          <a:p>
            <a:endParaRPr lang="en-US"/>
          </a:p>
        </p:txBody>
      </p:sp>
      <p:sp>
        <p:nvSpPr>
          <p:cNvPr id="26" name="Footer Placeholder 4">
            <a:extLst>
              <a:ext uri="{FF2B5EF4-FFF2-40B4-BE49-F238E27FC236}">
                <a16:creationId xmlns:a16="http://schemas.microsoft.com/office/drawing/2014/main" id="{E4C44237-91BD-4719-B8CD-6872D6B5F83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18" name="Date Placeholder 3">
            <a:extLst>
              <a:ext uri="{FF2B5EF4-FFF2-40B4-BE49-F238E27FC236}">
                <a16:creationId xmlns:a16="http://schemas.microsoft.com/office/drawing/2014/main" id="{CFFD0E8B-3567-4411-BD34-4E23A53056F0}"/>
              </a:ext>
            </a:extLst>
          </p:cNvPr>
          <p:cNvSpPr>
            <a:spLocks noGrp="1"/>
          </p:cNvSpPr>
          <p:nvPr>
            <p:ph type="dt" sz="half" idx="10"/>
          </p:nvPr>
        </p:nvSpPr>
        <p:spPr>
          <a:xfrm>
            <a:off x="5286544" y="6140304"/>
            <a:ext cx="4837555" cy="287075"/>
          </a:xfrm>
          <a:prstGeom prst="rect">
            <a:avLst/>
          </a:prstGeom>
        </p:spPr>
        <p:txBody>
          <a:bodyPr/>
          <a:lstStyle>
            <a:lvl1pPr>
              <a:defRPr sz="1100" spc="300" baseline="0">
                <a:solidFill>
                  <a:schemeClr val="accent1"/>
                </a:solidFill>
              </a:defRPr>
            </a:lvl1pPr>
          </a:lstStyle>
          <a:p>
            <a:r>
              <a:rPr lang="en-US"/>
              <a:t>2/4/20XX</a:t>
            </a:r>
          </a:p>
        </p:txBody>
      </p:sp>
      <p:sp>
        <p:nvSpPr>
          <p:cNvPr id="27" name="Slide Number Placeholder 5">
            <a:extLst>
              <a:ext uri="{FF2B5EF4-FFF2-40B4-BE49-F238E27FC236}">
                <a16:creationId xmlns:a16="http://schemas.microsoft.com/office/drawing/2014/main" id="{13E6DE9C-E7EB-437D-B94C-9A0FCBB918D0}"/>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spTree>
    <p:extLst>
      <p:ext uri="{BB962C8B-B14F-4D97-AF65-F5344CB8AC3E}">
        <p14:creationId xmlns:p14="http://schemas.microsoft.com/office/powerpoint/2010/main" val="55329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1">
            <a:alpha val="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2EDCA6-1225-4B6A-A472-B6CA4F087E9C}"/>
              </a:ext>
              <a:ext uri="{C183D7F6-B498-43B3-948B-1728B52AA6E4}">
                <adec:decorative xmlns:adec="http://schemas.microsoft.com/office/drawing/2017/decorative" val="1"/>
              </a:ext>
            </a:extLst>
          </p:cNvPr>
          <p:cNvSpPr/>
          <p:nvPr userDrawn="1"/>
        </p:nvSpPr>
        <p:spPr>
          <a:xfrm>
            <a:off x="6794205" y="334928"/>
            <a:ext cx="503004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6">
            <a:extLst>
              <a:ext uri="{FF2B5EF4-FFF2-40B4-BE49-F238E27FC236}">
                <a16:creationId xmlns:a16="http://schemas.microsoft.com/office/drawing/2014/main" id="{8DB24CC9-9982-48F5-AC84-8BC798647341}"/>
              </a:ext>
            </a:extLst>
          </p:cNvPr>
          <p:cNvSpPr>
            <a:spLocks noGrp="1"/>
          </p:cNvSpPr>
          <p:nvPr>
            <p:ph type="ctrTitle"/>
          </p:nvPr>
        </p:nvSpPr>
        <p:spPr>
          <a:xfrm>
            <a:off x="7104444" y="2402613"/>
            <a:ext cx="3282184" cy="3331867"/>
          </a:xfrm>
          <a:prstGeom prst="rect">
            <a:avLst/>
          </a:prstGeom>
        </p:spPr>
        <p:txBody>
          <a:bodyPr anchor="b">
            <a:normAutofit/>
          </a:bodyPr>
          <a:lstStyle/>
          <a:p>
            <a:pPr algn="l"/>
            <a:endParaRPr lang="en-US" sz="4000"/>
          </a:p>
        </p:txBody>
      </p:sp>
      <p:sp>
        <p:nvSpPr>
          <p:cNvPr id="14" name="Subtitle 7">
            <a:extLst>
              <a:ext uri="{FF2B5EF4-FFF2-40B4-BE49-F238E27FC236}">
                <a16:creationId xmlns:a16="http://schemas.microsoft.com/office/drawing/2014/main" id="{FC99F065-85FB-4119-8563-EBEBA19D89D8}"/>
              </a:ext>
            </a:extLst>
          </p:cNvPr>
          <p:cNvSpPr>
            <a:spLocks noGrp="1"/>
          </p:cNvSpPr>
          <p:nvPr>
            <p:ph type="subTitle" idx="1"/>
          </p:nvPr>
        </p:nvSpPr>
        <p:spPr>
          <a:xfrm>
            <a:off x="7104444" y="703687"/>
            <a:ext cx="3282183" cy="866380"/>
          </a:xfrm>
          <a:prstGeom prst="rect">
            <a:avLst/>
          </a:prstGeom>
        </p:spPr>
        <p:txBody>
          <a:bodyPr anchor="ctr">
            <a:normAutofit/>
          </a:bodyPr>
          <a:lstStyle>
            <a:lvl1pPr marL="0" indent="0">
              <a:lnSpc>
                <a:spcPct val="100000"/>
              </a:lnSpc>
              <a:buNone/>
              <a:defRPr/>
            </a:lvl1pPr>
          </a:lstStyle>
          <a:p>
            <a:pPr algn="l"/>
            <a:endParaRPr lang="en-US" sz="1800"/>
          </a:p>
        </p:txBody>
      </p:sp>
      <p:sp>
        <p:nvSpPr>
          <p:cNvPr id="24" name="Picture Placeholder 22">
            <a:extLst>
              <a:ext uri="{FF2B5EF4-FFF2-40B4-BE49-F238E27FC236}">
                <a16:creationId xmlns:a16="http://schemas.microsoft.com/office/drawing/2014/main" id="{FF4E34A6-68BF-4D27-92C8-14198687EA10}"/>
              </a:ext>
            </a:extLst>
          </p:cNvPr>
          <p:cNvSpPr>
            <a:spLocks noGrp="1"/>
          </p:cNvSpPr>
          <p:nvPr>
            <p:ph type="pic" sz="quarter" idx="13" hasCustomPrompt="1"/>
          </p:nvPr>
        </p:nvSpPr>
        <p:spPr>
          <a:xfrm>
            <a:off x="0" y="0"/>
            <a:ext cx="6426200" cy="6858000"/>
          </a:xfrm>
          <a:prstGeom prst="rect">
            <a:avLst/>
          </a:prstGeom>
        </p:spPr>
        <p:txBody>
          <a:bodyPr/>
          <a:lstStyle>
            <a:lvl1pPr marL="0" indent="0" algn="ctr">
              <a:buNone/>
              <a:defRPr sz="2000"/>
            </a:lvl1pPr>
          </a:lstStyle>
          <a:p>
            <a:r>
              <a:rPr lang="en-US"/>
              <a:t>Insert photo here</a:t>
            </a:r>
          </a:p>
        </p:txBody>
      </p:sp>
      <p:cxnSp>
        <p:nvCxnSpPr>
          <p:cNvPr id="16" name="Straight Connector 15">
            <a:extLst>
              <a:ext uri="{FF2B5EF4-FFF2-40B4-BE49-F238E27FC236}">
                <a16:creationId xmlns:a16="http://schemas.microsoft.com/office/drawing/2014/main" id="{36E17047-5589-496A-9175-01C0DBED9CF4}"/>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D5E6EB-5885-4136-82DD-79A4C7BC7B75}"/>
              </a:ext>
              <a:ext uri="{C183D7F6-B498-43B3-948B-1728B52AA6E4}">
                <adec:decorative xmlns:adec="http://schemas.microsoft.com/office/drawing/2017/decorative" val="1"/>
              </a:ext>
            </a:extLst>
          </p:cNvPr>
          <p:cNvCxnSpPr>
            <a:cxnSpLocks/>
          </p:cNvCxnSpPr>
          <p:nvPr userDrawn="1"/>
        </p:nvCxnSpPr>
        <p:spPr>
          <a:xfrm>
            <a:off x="6794205" y="1905000"/>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FFDBF2-9C31-41E2-AFC9-6F582160E664}"/>
              </a:ext>
              <a:ext uri="{C183D7F6-B498-43B3-948B-1728B52AA6E4}">
                <adec:decorative xmlns:adec="http://schemas.microsoft.com/office/drawing/2017/decorative" val="1"/>
              </a:ext>
            </a:extLst>
          </p:cNvPr>
          <p:cNvCxnSpPr>
            <a:cxnSpLocks/>
          </p:cNvCxnSpPr>
          <p:nvPr userDrawn="1"/>
        </p:nvCxnSpPr>
        <p:spPr>
          <a:xfrm>
            <a:off x="6794205" y="6047437"/>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50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alpha val="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752C32-FE88-461A-A320-F0FF6450CAB2}"/>
              </a:ext>
              <a:ext uri="{C183D7F6-B498-43B3-948B-1728B52AA6E4}">
                <adec:decorative xmlns:adec="http://schemas.microsoft.com/office/drawing/2017/decorative" val="1"/>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4A9995F5-BBA7-47BE-B414-1E91F5CC6930}"/>
              </a:ext>
            </a:extLst>
          </p:cNvPr>
          <p:cNvSpPr>
            <a:spLocks noGrp="1"/>
          </p:cNvSpPr>
          <p:nvPr>
            <p:ph type="title"/>
          </p:nvPr>
        </p:nvSpPr>
        <p:spPr>
          <a:xfrm>
            <a:off x="838199" y="545914"/>
            <a:ext cx="9527275" cy="1241944"/>
          </a:xfrm>
          <a:prstGeom prst="rect">
            <a:avLst/>
          </a:prstGeom>
        </p:spPr>
        <p:txBody>
          <a:bodyPr anchor="ctr"/>
          <a:lstStyle/>
          <a:p>
            <a:endParaRPr lang="en-US"/>
          </a:p>
        </p:txBody>
      </p:sp>
      <p:sp>
        <p:nvSpPr>
          <p:cNvPr id="3" name="Content Placeholder 2">
            <a:extLst>
              <a:ext uri="{FF2B5EF4-FFF2-40B4-BE49-F238E27FC236}">
                <a16:creationId xmlns:a16="http://schemas.microsoft.com/office/drawing/2014/main" id="{092F6BC4-6132-432A-93A3-FC1CEC986E5A}"/>
              </a:ext>
            </a:extLst>
          </p:cNvPr>
          <p:cNvSpPr>
            <a:spLocks noGrp="1"/>
          </p:cNvSpPr>
          <p:nvPr>
            <p:ph sz="quarter" idx="13"/>
          </p:nvPr>
        </p:nvSpPr>
        <p:spPr>
          <a:xfrm>
            <a:off x="895350" y="2205038"/>
            <a:ext cx="9324975" cy="3551237"/>
          </a:xfrm>
          <a:prstGeom prst="rect">
            <a:avLst/>
          </a:prstGeo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0AD1A4E-FF33-4D87-BF0D-0DA82DE2B86D}"/>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B28AE0-B12D-46BB-8F35-EA3EAAC4ACCA}"/>
              </a:ext>
              <a:ext uri="{C183D7F6-B498-43B3-948B-1728B52AA6E4}">
                <adec:decorative xmlns:adec="http://schemas.microsoft.com/office/drawing/2017/decorative" val="1"/>
              </a:ext>
            </a:extLst>
          </p:cNvPr>
          <p:cNvCxnSpPr>
            <a:cxnSpLocks/>
          </p:cNvCxnSpPr>
          <p:nvPr userDrawn="1"/>
        </p:nvCxnSpPr>
        <p:spPr>
          <a:xfrm>
            <a:off x="373060"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852653-B024-4EEC-BEFB-852B6A60C5E5}"/>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Footer Placeholder 4">
            <a:extLst>
              <a:ext uri="{FF2B5EF4-FFF2-40B4-BE49-F238E27FC236}">
                <a16:creationId xmlns:a16="http://schemas.microsoft.com/office/drawing/2014/main" id="{141E53DE-0FDA-443A-BF04-E586CAE9A6F6}"/>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25" name="Date Placeholder 3">
            <a:extLst>
              <a:ext uri="{FF2B5EF4-FFF2-40B4-BE49-F238E27FC236}">
                <a16:creationId xmlns:a16="http://schemas.microsoft.com/office/drawing/2014/main" id="{2E6870CF-EB0F-47B3-B772-2F41E7F99DBA}"/>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27" name="Slide Number Placeholder 5">
            <a:extLst>
              <a:ext uri="{FF2B5EF4-FFF2-40B4-BE49-F238E27FC236}">
                <a16:creationId xmlns:a16="http://schemas.microsoft.com/office/drawing/2014/main" id="{3F934B96-6828-4DE6-80D3-EDDDEE5545E8}"/>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spTree>
    <p:extLst>
      <p:ext uri="{BB962C8B-B14F-4D97-AF65-F5344CB8AC3E}">
        <p14:creationId xmlns:p14="http://schemas.microsoft.com/office/powerpoint/2010/main" val="223535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1">
            <a:alpha val="5000"/>
          </a:schemeClr>
        </a:solidFill>
        <a:effectLst/>
      </p:bgPr>
    </p:bg>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11C5B995-EBCD-4B5D-955D-DAE03BEF9C39}"/>
              </a:ext>
            </a:extLst>
          </p:cNvPr>
          <p:cNvSpPr>
            <a:spLocks noGrp="1"/>
          </p:cNvSpPr>
          <p:nvPr>
            <p:ph type="title"/>
          </p:nvPr>
        </p:nvSpPr>
        <p:spPr>
          <a:xfrm>
            <a:off x="838199" y="545914"/>
            <a:ext cx="9527275" cy="1241944"/>
          </a:xfrm>
          <a:prstGeom prst="rect">
            <a:avLst/>
          </a:prstGeom>
        </p:spPr>
        <p:txBody>
          <a:bodyPr anchor="ctr"/>
          <a:lstStyle/>
          <a:p>
            <a:endParaRPr lang="en-US"/>
          </a:p>
        </p:txBody>
      </p:sp>
      <p:sp>
        <p:nvSpPr>
          <p:cNvPr id="3" name="Content Placeholder 2">
            <a:extLst>
              <a:ext uri="{FF2B5EF4-FFF2-40B4-BE49-F238E27FC236}">
                <a16:creationId xmlns:a16="http://schemas.microsoft.com/office/drawing/2014/main" id="{2163B95B-B1F7-4600-8D22-AD7A00C4ADD7}"/>
              </a:ext>
            </a:extLst>
          </p:cNvPr>
          <p:cNvSpPr>
            <a:spLocks noGrp="1"/>
          </p:cNvSpPr>
          <p:nvPr>
            <p:ph sz="quarter" idx="13"/>
          </p:nvPr>
        </p:nvSpPr>
        <p:spPr>
          <a:xfrm>
            <a:off x="1220788" y="2322513"/>
            <a:ext cx="8662987" cy="3309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EDAD992-CC5C-43EA-8C97-C2036BFDD082}"/>
              </a:ext>
              <a:ext uri="{C183D7F6-B498-43B3-948B-1728B52AA6E4}">
                <adec:decorative xmlns:adec="http://schemas.microsoft.com/office/drawing/2017/decorative" val="1"/>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874C5C62-3452-49AD-97D2-1EE2273CBC2C}"/>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0B5122-602C-4BB8-BD04-40CC2A3138C7}"/>
              </a:ext>
              <a:ext uri="{C183D7F6-B498-43B3-948B-1728B52AA6E4}">
                <adec:decorative xmlns:adec="http://schemas.microsoft.com/office/drawing/2017/decorative" val="1"/>
              </a:ext>
            </a:extLst>
          </p:cNvPr>
          <p:cNvCxnSpPr>
            <a:cxnSpLocks/>
          </p:cNvCxnSpPr>
          <p:nvPr userDrawn="1"/>
        </p:nvCxnSpPr>
        <p:spPr>
          <a:xfrm>
            <a:off x="373060"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1F98C5-DCA3-4AAC-8C7E-58B638FED78C}"/>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4670FE8-87E8-4FE2-B437-4F3954E965AF}"/>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14" name="Date Placeholder 3">
            <a:extLst>
              <a:ext uri="{FF2B5EF4-FFF2-40B4-BE49-F238E27FC236}">
                <a16:creationId xmlns:a16="http://schemas.microsoft.com/office/drawing/2014/main" id="{C687079D-53C7-4BBC-A843-6315E4C76996}"/>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16" name="Slide Number Placeholder 5">
            <a:extLst>
              <a:ext uri="{FF2B5EF4-FFF2-40B4-BE49-F238E27FC236}">
                <a16:creationId xmlns:a16="http://schemas.microsoft.com/office/drawing/2014/main" id="{2924DBA1-0E30-4F9F-9F9A-82AED5465F52}"/>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spTree>
    <p:extLst>
      <p:ext uri="{BB962C8B-B14F-4D97-AF65-F5344CB8AC3E}">
        <p14:creationId xmlns:p14="http://schemas.microsoft.com/office/powerpoint/2010/main" val="1572599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alpha val="5000"/>
          </a:schemeClr>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743B0E5-41F6-44A3-8E2A-28BC3ED8DD13}"/>
              </a:ext>
            </a:extLst>
          </p:cNvPr>
          <p:cNvSpPr>
            <a:spLocks noGrp="1"/>
          </p:cNvSpPr>
          <p:nvPr>
            <p:ph type="pic" sz="quarter" idx="10" hasCustomPrompt="1"/>
          </p:nvPr>
        </p:nvSpPr>
        <p:spPr>
          <a:xfrm>
            <a:off x="0" y="0"/>
            <a:ext cx="12192000" cy="6858000"/>
          </a:xfrm>
          <a:prstGeom prst="rect">
            <a:avLst/>
          </a:prstGeom>
          <a:noFill/>
        </p:spPr>
        <p:txBody>
          <a:bodyPr/>
          <a:lstStyle>
            <a:lvl1pPr marL="0" indent="0" algn="ctr">
              <a:buNone/>
              <a:defRPr/>
            </a:lvl1pPr>
          </a:lstStyle>
          <a:p>
            <a:r>
              <a:rPr lang="en-US"/>
              <a:t>Insert photo here</a:t>
            </a:r>
          </a:p>
        </p:txBody>
      </p:sp>
      <p:sp>
        <p:nvSpPr>
          <p:cNvPr id="12" name="Title 1">
            <a:extLst>
              <a:ext uri="{FF2B5EF4-FFF2-40B4-BE49-F238E27FC236}">
                <a16:creationId xmlns:a16="http://schemas.microsoft.com/office/drawing/2014/main" id="{34B22C98-8755-4B60-9158-1AFC81BF0F7D}"/>
              </a:ext>
            </a:extLst>
          </p:cNvPr>
          <p:cNvSpPr>
            <a:spLocks noGrp="1"/>
          </p:cNvSpPr>
          <p:nvPr>
            <p:ph type="ctrTitle"/>
          </p:nvPr>
        </p:nvSpPr>
        <p:spPr>
          <a:xfrm>
            <a:off x="7580671" y="723672"/>
            <a:ext cx="2915296" cy="3884668"/>
          </a:xfrm>
          <a:prstGeom prst="rect">
            <a:avLst/>
          </a:prstGeom>
        </p:spPr>
        <p:txBody>
          <a:bodyPr anchor="t">
            <a:normAutofit/>
          </a:bodyPr>
          <a:lstStyle>
            <a:lvl1pPr>
              <a:lnSpc>
                <a:spcPct val="100000"/>
              </a:lnSpc>
              <a:defRPr>
                <a:solidFill>
                  <a:schemeClr val="tx1"/>
                </a:solidFill>
                <a:effectLst>
                  <a:outerShdw blurRad="50800" dist="38100" dir="2700000" algn="tl" rotWithShape="0">
                    <a:prstClr val="black">
                      <a:alpha val="40000"/>
                    </a:prstClr>
                  </a:outerShdw>
                </a:effectLst>
              </a:defRPr>
            </a:lvl1pPr>
          </a:lstStyle>
          <a:p>
            <a:pPr algn="l"/>
            <a:endParaRPr lang="en-US" sz="4000">
              <a:solidFill>
                <a:srgbClr val="FFFFFF"/>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3BCF9F40-31A0-4D50-B709-3BDA45863894}"/>
              </a:ext>
            </a:extLst>
          </p:cNvPr>
          <p:cNvSpPr>
            <a:spLocks noGrp="1"/>
          </p:cNvSpPr>
          <p:nvPr>
            <p:ph type="body" sz="quarter" idx="14" hasCustomPrompt="1"/>
          </p:nvPr>
        </p:nvSpPr>
        <p:spPr>
          <a:xfrm>
            <a:off x="7580313" y="5005388"/>
            <a:ext cx="3609975" cy="850900"/>
          </a:xfrm>
          <a:prstGeom prst="rect">
            <a:avLst/>
          </a:prstGeom>
        </p:spPr>
        <p:txBody>
          <a:bodyPr anchor="b"/>
          <a:lstStyle>
            <a:lvl1pPr marL="0" indent="0">
              <a:buNone/>
              <a:defRPr sz="2800">
                <a:solidFill>
                  <a:schemeClr val="tx1"/>
                </a:solidFill>
                <a:effectLst>
                  <a:outerShdw blurRad="38100" dist="38100" dir="2700000" algn="tl">
                    <a:srgbClr val="000000">
                      <a:alpha val="43137"/>
                    </a:srgbClr>
                  </a:outerShdw>
                </a:effectLst>
              </a:defRPr>
            </a:lvl1pPr>
            <a:lvl2pPr marL="457200" indent="0">
              <a:buNone/>
              <a:defRPr>
                <a:solidFill>
                  <a:schemeClr val="bg1"/>
                </a:solidFill>
                <a:effectLst>
                  <a:outerShdw blurRad="38100" dist="38100" dir="2700000" algn="tl">
                    <a:srgbClr val="000000">
                      <a:alpha val="43137"/>
                    </a:srgbClr>
                  </a:outerShdw>
                </a:effectLst>
              </a:defRPr>
            </a:lvl2pPr>
            <a:lvl3pPr marL="914400" indent="0">
              <a:buNone/>
              <a:defRPr>
                <a:solidFill>
                  <a:schemeClr val="bg1"/>
                </a:solidFill>
                <a:effectLst>
                  <a:outerShdw blurRad="38100" dist="38100" dir="2700000" algn="tl">
                    <a:srgbClr val="000000">
                      <a:alpha val="43137"/>
                    </a:srgbClr>
                  </a:outerShdw>
                </a:effectLst>
              </a:defRPr>
            </a:lvl3pPr>
            <a:lvl4pPr marL="1371600" indent="0">
              <a:buNone/>
              <a:defRPr>
                <a:solidFill>
                  <a:schemeClr val="bg1"/>
                </a:solidFill>
                <a:effectLst>
                  <a:outerShdw blurRad="38100" dist="38100" dir="2700000" algn="tl">
                    <a:srgbClr val="000000">
                      <a:alpha val="43137"/>
                    </a:srgbClr>
                  </a:outerShdw>
                </a:effectLst>
              </a:defRPr>
            </a:lvl4pPr>
            <a:lvl5pPr marL="1828800" indent="0">
              <a:buNone/>
              <a:defRPr>
                <a:solidFill>
                  <a:schemeClr val="bg1"/>
                </a:solidFill>
                <a:effectLst>
                  <a:outerShdw blurRad="38100" dist="38100" dir="2700000" algn="tl">
                    <a:srgbClr val="000000">
                      <a:alpha val="43137"/>
                    </a:srgbClr>
                  </a:outerShdw>
                </a:effectLst>
              </a:defRPr>
            </a:lvl5pPr>
          </a:lstStyle>
          <a:p>
            <a:pPr lvl="0"/>
            <a:r>
              <a:rPr lang="en-US"/>
              <a:t>Click to add subtitle</a:t>
            </a:r>
          </a:p>
        </p:txBody>
      </p:sp>
      <p:sp>
        <p:nvSpPr>
          <p:cNvPr id="15" name="Date Placeholder 3">
            <a:extLst>
              <a:ext uri="{FF2B5EF4-FFF2-40B4-BE49-F238E27FC236}">
                <a16:creationId xmlns:a16="http://schemas.microsoft.com/office/drawing/2014/main" id="{440AD8D6-0F07-4B79-B048-610E30571A87}"/>
              </a:ext>
            </a:extLst>
          </p:cNvPr>
          <p:cNvSpPr>
            <a:spLocks noGrp="1"/>
          </p:cNvSpPr>
          <p:nvPr>
            <p:ph type="dt" sz="half" idx="12"/>
          </p:nvPr>
        </p:nvSpPr>
        <p:spPr>
          <a:xfrm>
            <a:off x="7580670" y="6112465"/>
            <a:ext cx="3009660" cy="314914"/>
          </a:xfrm>
          <a:prstGeom prst="rect">
            <a:avLst/>
          </a:prstGeom>
        </p:spPr>
        <p:txBody>
          <a:bodyPr/>
          <a:lstStyle>
            <a:lvl1pPr>
              <a:defRPr sz="1100" spc="300" baseline="0">
                <a:solidFill>
                  <a:schemeClr val="tx1"/>
                </a:solidFill>
                <a:effectLst>
                  <a:outerShdw blurRad="38100" dist="38100" dir="2700000" algn="tl">
                    <a:srgbClr val="000000">
                      <a:alpha val="43137"/>
                    </a:srgbClr>
                  </a:outerShdw>
                </a:effectLst>
              </a:defRPr>
            </a:lvl1pPr>
          </a:lstStyle>
          <a:p>
            <a:r>
              <a:rPr lang="en-US"/>
              <a:t>2/4/20XX</a:t>
            </a:r>
          </a:p>
        </p:txBody>
      </p:sp>
      <p:sp>
        <p:nvSpPr>
          <p:cNvPr id="18" name="Footer Placeholder 4">
            <a:extLst>
              <a:ext uri="{FF2B5EF4-FFF2-40B4-BE49-F238E27FC236}">
                <a16:creationId xmlns:a16="http://schemas.microsoft.com/office/drawing/2014/main" id="{EA2E68FD-8458-4B08-AD7F-9BF9B1EF2BDE}"/>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tx1"/>
                </a:solidFill>
                <a:effectLst>
                  <a:outerShdw blurRad="38100" dist="38100" dir="2700000" algn="tl">
                    <a:srgbClr val="000000">
                      <a:alpha val="43137"/>
                    </a:srgbClr>
                  </a:outerShdw>
                </a:effectLst>
              </a:defRPr>
            </a:lvl1pPr>
          </a:lstStyle>
          <a:p>
            <a:r>
              <a:rPr lang="en-US"/>
              <a:t>PRESENTATION TITLE</a:t>
            </a:r>
          </a:p>
        </p:txBody>
      </p:sp>
      <p:sp>
        <p:nvSpPr>
          <p:cNvPr id="9" name="Slide Number Placeholder 5">
            <a:extLst>
              <a:ext uri="{FF2B5EF4-FFF2-40B4-BE49-F238E27FC236}">
                <a16:creationId xmlns:a16="http://schemas.microsoft.com/office/drawing/2014/main" id="{9643E7FC-72BA-4410-BEEB-6E6C1A04092A}"/>
              </a:ext>
            </a:extLst>
          </p:cNvPr>
          <p:cNvSpPr>
            <a:spLocks noGrp="1"/>
          </p:cNvSpPr>
          <p:nvPr>
            <p:ph type="sldNum" sz="quarter" idx="13"/>
          </p:nvPr>
        </p:nvSpPr>
        <p:spPr>
          <a:xfrm>
            <a:off x="10821701" y="5672706"/>
            <a:ext cx="951908" cy="754673"/>
          </a:xfrm>
          <a:prstGeom prst="rect">
            <a:avLst/>
          </a:prstGeom>
        </p:spPr>
        <p:txBody>
          <a:bodyPr/>
          <a:lstStyle>
            <a:lvl1pPr algn="ctr">
              <a:defRPr sz="3600" b="1">
                <a:solidFill>
                  <a:schemeClr val="tx1"/>
                </a:solidFill>
                <a:effectLst>
                  <a:outerShdw blurRad="38100" dist="38100" dir="2700000" algn="tl">
                    <a:srgbClr val="000000">
                      <a:alpha val="43137"/>
                    </a:srgbClr>
                  </a:outerShdw>
                </a:effectLst>
              </a:defRPr>
            </a:lvl1pPr>
          </a:lstStyle>
          <a:p>
            <a:fld id="{42B7CBA4-B6F8-42AF-9F87-A3019C537482}" type="slidenum">
              <a:rPr lang="en-US" smtClean="0"/>
              <a:pPr/>
              <a:t>‹#›</a:t>
            </a:fld>
            <a:endParaRPr lang="en-US"/>
          </a:p>
        </p:txBody>
      </p:sp>
    </p:spTree>
    <p:extLst>
      <p:ext uri="{BB962C8B-B14F-4D97-AF65-F5344CB8AC3E}">
        <p14:creationId xmlns:p14="http://schemas.microsoft.com/office/powerpoint/2010/main" val="231576822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1">
            <a:alpha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D8125C-8233-4C72-8983-CC6990AA5BEB}"/>
              </a:ext>
              <a:ext uri="{C183D7F6-B498-43B3-948B-1728B52AA6E4}">
                <adec:decorative xmlns:adec="http://schemas.microsoft.com/office/drawing/2017/decorative" val="1"/>
              </a:ext>
            </a:extLst>
          </p:cNvPr>
          <p:cNvSpPr/>
          <p:nvPr userDrawn="1"/>
        </p:nvSpPr>
        <p:spPr>
          <a:xfrm>
            <a:off x="370402" y="334926"/>
            <a:ext cx="10380953" cy="417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2">
            <a:extLst>
              <a:ext uri="{FF2B5EF4-FFF2-40B4-BE49-F238E27FC236}">
                <a16:creationId xmlns:a16="http://schemas.microsoft.com/office/drawing/2014/main" id="{CA81BCE9-F7ED-4154-818A-7F69921598BC}"/>
              </a:ext>
            </a:extLst>
          </p:cNvPr>
          <p:cNvSpPr>
            <a:spLocks noGrp="1"/>
          </p:cNvSpPr>
          <p:nvPr>
            <p:ph type="title"/>
          </p:nvPr>
        </p:nvSpPr>
        <p:spPr>
          <a:xfrm>
            <a:off x="838199" y="4801017"/>
            <a:ext cx="9428265" cy="1046560"/>
          </a:xfrm>
          <a:prstGeom prst="rect">
            <a:avLst/>
          </a:prstGeom>
        </p:spPr>
        <p:txBody>
          <a:bodyPr anchor="ctr">
            <a:normAutofit/>
          </a:bodyPr>
          <a:lstStyle/>
          <a:p>
            <a:endParaRPr lang="en-US"/>
          </a:p>
        </p:txBody>
      </p:sp>
      <p:sp>
        <p:nvSpPr>
          <p:cNvPr id="5" name="Content Placeholder 4">
            <a:extLst>
              <a:ext uri="{FF2B5EF4-FFF2-40B4-BE49-F238E27FC236}">
                <a16:creationId xmlns:a16="http://schemas.microsoft.com/office/drawing/2014/main" id="{296E1EF7-8C88-414A-8D08-EAFDCD96F1B9}"/>
              </a:ext>
            </a:extLst>
          </p:cNvPr>
          <p:cNvSpPr>
            <a:spLocks noGrp="1"/>
          </p:cNvSpPr>
          <p:nvPr>
            <p:ph sz="quarter" idx="13"/>
          </p:nvPr>
        </p:nvSpPr>
        <p:spPr>
          <a:xfrm>
            <a:off x="715963" y="733425"/>
            <a:ext cx="9672637" cy="3462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Date Placeholder 3">
            <a:extLst>
              <a:ext uri="{FF2B5EF4-FFF2-40B4-BE49-F238E27FC236}">
                <a16:creationId xmlns:a16="http://schemas.microsoft.com/office/drawing/2014/main" id="{FB3EF423-89DD-47EF-9342-BC2A8CBF27BF}"/>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20" name="Footer Placeholder 4">
            <a:extLst>
              <a:ext uri="{FF2B5EF4-FFF2-40B4-BE49-F238E27FC236}">
                <a16:creationId xmlns:a16="http://schemas.microsoft.com/office/drawing/2014/main" id="{188177DA-D5BB-4C3D-A00E-3C5A7764E27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24" name="Slide Number Placeholder 5">
            <a:extLst>
              <a:ext uri="{FF2B5EF4-FFF2-40B4-BE49-F238E27FC236}">
                <a16:creationId xmlns:a16="http://schemas.microsoft.com/office/drawing/2014/main" id="{3C4F7893-0371-48EA-AB08-2B24C9C5FDA1}"/>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grpSp>
        <p:nvGrpSpPr>
          <p:cNvPr id="3" name="Group 2">
            <a:extLst>
              <a:ext uri="{FF2B5EF4-FFF2-40B4-BE49-F238E27FC236}">
                <a16:creationId xmlns:a16="http://schemas.microsoft.com/office/drawing/2014/main" id="{66F0C034-6B76-4E63-BF15-7D8B798FD3D2}"/>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4" name="Straight Connector 13">
              <a:extLst>
                <a:ext uri="{FF2B5EF4-FFF2-40B4-BE49-F238E27FC236}">
                  <a16:creationId xmlns:a16="http://schemas.microsoft.com/office/drawing/2014/main" id="{D8CFBFD4-AE67-4CC7-B3B9-1A908309B2F9}"/>
                </a:ext>
                <a:ext uri="{C183D7F6-B498-43B3-948B-1728B52AA6E4}">
                  <adec:decorative xmlns:adec="http://schemas.microsoft.com/office/drawing/2017/decorative" val="1"/>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9AC58E-84E8-4925-911F-647770530489}"/>
                </a:ext>
                <a:ext uri="{C183D7F6-B498-43B3-948B-1728B52AA6E4}">
                  <adec:decorative xmlns:adec="http://schemas.microsoft.com/office/drawing/2017/decorative" val="1"/>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E585EE-2D3B-48F9-B374-A83E2C55A1DA}"/>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C1EDD-013F-4E61-AE1E-A91C9132BAB1}"/>
                </a:ext>
                <a:ext uri="{C183D7F6-B498-43B3-948B-1728B52AA6E4}">
                  <adec:decorative xmlns:adec="http://schemas.microsoft.com/office/drawing/2017/decorative" val="1"/>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7920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am">
    <p:bg>
      <p:bgPr>
        <a:solidFill>
          <a:schemeClr val="accent1">
            <a:alpha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D8125C-8233-4C72-8983-CC6990AA5BEB}"/>
              </a:ext>
              <a:ext uri="{C183D7F6-B498-43B3-948B-1728B52AA6E4}">
                <adec:decorative xmlns:adec="http://schemas.microsoft.com/office/drawing/2017/decorative" val="1"/>
              </a:ext>
            </a:extLst>
          </p:cNvPr>
          <p:cNvSpPr/>
          <p:nvPr userDrawn="1"/>
        </p:nvSpPr>
        <p:spPr>
          <a:xfrm>
            <a:off x="370402" y="334926"/>
            <a:ext cx="10380953" cy="417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2">
            <a:extLst>
              <a:ext uri="{FF2B5EF4-FFF2-40B4-BE49-F238E27FC236}">
                <a16:creationId xmlns:a16="http://schemas.microsoft.com/office/drawing/2014/main" id="{CA81BCE9-F7ED-4154-818A-7F69921598BC}"/>
              </a:ext>
            </a:extLst>
          </p:cNvPr>
          <p:cNvSpPr>
            <a:spLocks noGrp="1"/>
          </p:cNvSpPr>
          <p:nvPr>
            <p:ph type="title"/>
          </p:nvPr>
        </p:nvSpPr>
        <p:spPr>
          <a:xfrm>
            <a:off x="838199" y="4801017"/>
            <a:ext cx="9428265" cy="1046560"/>
          </a:xfrm>
          <a:prstGeom prst="rect">
            <a:avLst/>
          </a:prstGeom>
        </p:spPr>
        <p:txBody>
          <a:bodyPr anchor="ctr">
            <a:normAutofit/>
          </a:bodyPr>
          <a:lstStyle/>
          <a:p>
            <a:endParaRPr lang="en-US"/>
          </a:p>
        </p:txBody>
      </p:sp>
      <p:sp>
        <p:nvSpPr>
          <p:cNvPr id="22" name="Date Placeholder 3">
            <a:extLst>
              <a:ext uri="{FF2B5EF4-FFF2-40B4-BE49-F238E27FC236}">
                <a16:creationId xmlns:a16="http://schemas.microsoft.com/office/drawing/2014/main" id="{FB3EF423-89DD-47EF-9342-BC2A8CBF27BF}"/>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p>
        </p:txBody>
      </p:sp>
      <p:sp>
        <p:nvSpPr>
          <p:cNvPr id="20" name="Footer Placeholder 4">
            <a:extLst>
              <a:ext uri="{FF2B5EF4-FFF2-40B4-BE49-F238E27FC236}">
                <a16:creationId xmlns:a16="http://schemas.microsoft.com/office/drawing/2014/main" id="{188177DA-D5BB-4C3D-A00E-3C5A7764E27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PRESENTATION TITLE</a:t>
            </a:r>
          </a:p>
        </p:txBody>
      </p:sp>
      <p:sp>
        <p:nvSpPr>
          <p:cNvPr id="24" name="Slide Number Placeholder 5">
            <a:extLst>
              <a:ext uri="{FF2B5EF4-FFF2-40B4-BE49-F238E27FC236}">
                <a16:creationId xmlns:a16="http://schemas.microsoft.com/office/drawing/2014/main" id="{3C4F7893-0371-48EA-AB08-2B24C9C5FDA1}"/>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a:p>
        </p:txBody>
      </p:sp>
      <p:grpSp>
        <p:nvGrpSpPr>
          <p:cNvPr id="3" name="Group 2">
            <a:extLst>
              <a:ext uri="{FF2B5EF4-FFF2-40B4-BE49-F238E27FC236}">
                <a16:creationId xmlns:a16="http://schemas.microsoft.com/office/drawing/2014/main" id="{66F0C034-6B76-4E63-BF15-7D8B798FD3D2}"/>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4" name="Straight Connector 13">
              <a:extLst>
                <a:ext uri="{FF2B5EF4-FFF2-40B4-BE49-F238E27FC236}">
                  <a16:creationId xmlns:a16="http://schemas.microsoft.com/office/drawing/2014/main" id="{D8CFBFD4-AE67-4CC7-B3B9-1A908309B2F9}"/>
                </a:ext>
                <a:ext uri="{C183D7F6-B498-43B3-948B-1728B52AA6E4}">
                  <adec:decorative xmlns:adec="http://schemas.microsoft.com/office/drawing/2017/decorative" val="1"/>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9AC58E-84E8-4925-911F-647770530489}"/>
                </a:ext>
                <a:ext uri="{C183D7F6-B498-43B3-948B-1728B52AA6E4}">
                  <adec:decorative xmlns:adec="http://schemas.microsoft.com/office/drawing/2017/decorative" val="1"/>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E585EE-2D3B-48F9-B374-A83E2C55A1DA}"/>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C1EDD-013F-4E61-AE1E-A91C9132BAB1}"/>
                </a:ext>
                <a:ext uri="{C183D7F6-B498-43B3-948B-1728B52AA6E4}">
                  <adec:decorative xmlns:adec="http://schemas.microsoft.com/office/drawing/2017/decorative" val="1"/>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 Placeholder 4">
            <a:extLst>
              <a:ext uri="{FF2B5EF4-FFF2-40B4-BE49-F238E27FC236}">
                <a16:creationId xmlns:a16="http://schemas.microsoft.com/office/drawing/2014/main" id="{938C44DD-74B1-4AE9-B569-F63E2FEE9DAA}"/>
              </a:ext>
            </a:extLst>
          </p:cNvPr>
          <p:cNvSpPr>
            <a:spLocks noGrp="1"/>
          </p:cNvSpPr>
          <p:nvPr>
            <p:ph type="body" sz="quarter" idx="17" hasCustomPrompt="1"/>
          </p:nvPr>
        </p:nvSpPr>
        <p:spPr>
          <a:xfrm>
            <a:off x="1214307" y="3203709"/>
            <a:ext cx="1920240" cy="274320"/>
          </a:xfrm>
          <a:prstGeom prst="rect">
            <a:avLst/>
          </a:prstGeom>
        </p:spPr>
        <p:txBody>
          <a:bodyPr tIns="0" bIns="0" anchor="ctr"/>
          <a:lstStyle>
            <a:lvl1pPr marL="0" indent="0" algn="ctr">
              <a:lnSpc>
                <a:spcPct val="100000"/>
              </a:lnSpc>
              <a:spcBef>
                <a:spcPts val="0"/>
              </a:spcBef>
              <a:buNone/>
              <a:defRPr sz="2000" spc="20" baseline="0">
                <a:solidFill>
                  <a:schemeClr val="accent3"/>
                </a:solidFill>
                <a:latin typeface="+mj-lt"/>
              </a:defRPr>
            </a:lvl1pPr>
          </a:lstStyle>
          <a:p>
            <a:pPr lvl="0"/>
            <a:r>
              <a:rPr lang="en-US"/>
              <a:t>Name</a:t>
            </a:r>
          </a:p>
        </p:txBody>
      </p:sp>
      <p:sp>
        <p:nvSpPr>
          <p:cNvPr id="18" name="Text Placeholder 6">
            <a:extLst>
              <a:ext uri="{FF2B5EF4-FFF2-40B4-BE49-F238E27FC236}">
                <a16:creationId xmlns:a16="http://schemas.microsoft.com/office/drawing/2014/main" id="{0D24641D-27EE-4D95-AD1E-BDFB5EEC5CD6}"/>
              </a:ext>
            </a:extLst>
          </p:cNvPr>
          <p:cNvSpPr>
            <a:spLocks noGrp="1"/>
          </p:cNvSpPr>
          <p:nvPr>
            <p:ph type="body" sz="quarter" idx="18" hasCustomPrompt="1"/>
          </p:nvPr>
        </p:nvSpPr>
        <p:spPr>
          <a:xfrm>
            <a:off x="1214307" y="3477978"/>
            <a:ext cx="1920240" cy="274320"/>
          </a:xfrm>
          <a:prstGeom prst="rect">
            <a:avLst/>
          </a:prstGeom>
        </p:spPr>
        <p:txBody>
          <a:bodyPr tIns="0" bIns="0" anchor="ctr"/>
          <a:lstStyle>
            <a:lvl1pPr marL="0" indent="0" algn="ctr">
              <a:lnSpc>
                <a:spcPct val="100000"/>
              </a:lnSpc>
              <a:spcBef>
                <a:spcPts val="0"/>
              </a:spcBef>
              <a:buNone/>
              <a:defRPr sz="1600">
                <a:solidFill>
                  <a:schemeClr val="tx1"/>
                </a:solidFill>
              </a:defRPr>
            </a:lvl1pPr>
          </a:lstStyle>
          <a:p>
            <a:pPr lvl="0"/>
            <a:r>
              <a:rPr lang="en-US"/>
              <a:t>Title</a:t>
            </a:r>
          </a:p>
        </p:txBody>
      </p:sp>
      <p:sp>
        <p:nvSpPr>
          <p:cNvPr id="31" name="Picture Placeholder 2">
            <a:extLst>
              <a:ext uri="{FF2B5EF4-FFF2-40B4-BE49-F238E27FC236}">
                <a16:creationId xmlns:a16="http://schemas.microsoft.com/office/drawing/2014/main" id="{A7B09AC0-8D4B-4493-83A5-9DB293447F45}"/>
              </a:ext>
            </a:extLst>
          </p:cNvPr>
          <p:cNvSpPr>
            <a:spLocks noGrp="1"/>
          </p:cNvSpPr>
          <p:nvPr>
            <p:ph type="pic" sz="quarter" idx="13"/>
          </p:nvPr>
        </p:nvSpPr>
        <p:spPr>
          <a:xfrm>
            <a:off x="1214307" y="1150281"/>
            <a:ext cx="1920240" cy="1920240"/>
          </a:xfrm>
          <a:prstGeom prst="rect">
            <a:avLst/>
          </a:prstGeom>
        </p:spPr>
        <p:txBody>
          <a:bodyPr/>
          <a:lstStyle/>
          <a:p>
            <a:endParaRPr lang="en-US"/>
          </a:p>
        </p:txBody>
      </p:sp>
      <p:sp>
        <p:nvSpPr>
          <p:cNvPr id="32" name="Picture Placeholder 2">
            <a:extLst>
              <a:ext uri="{FF2B5EF4-FFF2-40B4-BE49-F238E27FC236}">
                <a16:creationId xmlns:a16="http://schemas.microsoft.com/office/drawing/2014/main" id="{C630C593-1E71-40BF-AA71-DFBE60648631}"/>
              </a:ext>
            </a:extLst>
          </p:cNvPr>
          <p:cNvSpPr>
            <a:spLocks noGrp="1"/>
          </p:cNvSpPr>
          <p:nvPr>
            <p:ph type="pic" sz="quarter" idx="19"/>
          </p:nvPr>
        </p:nvSpPr>
        <p:spPr>
          <a:xfrm>
            <a:off x="3467147" y="1151688"/>
            <a:ext cx="1920240" cy="1920240"/>
          </a:xfrm>
          <a:prstGeom prst="rect">
            <a:avLst/>
          </a:prstGeom>
        </p:spPr>
        <p:txBody>
          <a:bodyPr/>
          <a:lstStyle/>
          <a:p>
            <a:endParaRPr lang="en-US"/>
          </a:p>
        </p:txBody>
      </p:sp>
      <p:sp>
        <p:nvSpPr>
          <p:cNvPr id="33" name="Picture Placeholder 2">
            <a:extLst>
              <a:ext uri="{FF2B5EF4-FFF2-40B4-BE49-F238E27FC236}">
                <a16:creationId xmlns:a16="http://schemas.microsoft.com/office/drawing/2014/main" id="{2E684EF2-E9E7-44F1-922E-CD8D8B600D20}"/>
              </a:ext>
            </a:extLst>
          </p:cNvPr>
          <p:cNvSpPr>
            <a:spLocks noGrp="1"/>
          </p:cNvSpPr>
          <p:nvPr>
            <p:ph type="pic" sz="quarter" idx="20"/>
          </p:nvPr>
        </p:nvSpPr>
        <p:spPr>
          <a:xfrm>
            <a:off x="5718581" y="1151688"/>
            <a:ext cx="1920240" cy="1920240"/>
          </a:xfrm>
          <a:prstGeom prst="rect">
            <a:avLst/>
          </a:prstGeom>
        </p:spPr>
        <p:txBody>
          <a:bodyPr/>
          <a:lstStyle/>
          <a:p>
            <a:endParaRPr lang="en-US"/>
          </a:p>
        </p:txBody>
      </p:sp>
      <p:sp>
        <p:nvSpPr>
          <p:cNvPr id="34" name="Picture Placeholder 2">
            <a:extLst>
              <a:ext uri="{FF2B5EF4-FFF2-40B4-BE49-F238E27FC236}">
                <a16:creationId xmlns:a16="http://schemas.microsoft.com/office/drawing/2014/main" id="{C1252664-31E5-43E4-BF6F-51E72AC485C6}"/>
              </a:ext>
            </a:extLst>
          </p:cNvPr>
          <p:cNvSpPr>
            <a:spLocks noGrp="1"/>
          </p:cNvSpPr>
          <p:nvPr>
            <p:ph type="pic" sz="quarter" idx="21"/>
          </p:nvPr>
        </p:nvSpPr>
        <p:spPr>
          <a:xfrm>
            <a:off x="7968607" y="1151688"/>
            <a:ext cx="1920240" cy="1920240"/>
          </a:xfrm>
          <a:prstGeom prst="rect">
            <a:avLst/>
          </a:prstGeom>
        </p:spPr>
        <p:txBody>
          <a:bodyPr/>
          <a:lstStyle/>
          <a:p>
            <a:endParaRPr lang="en-US"/>
          </a:p>
        </p:txBody>
      </p:sp>
      <p:sp>
        <p:nvSpPr>
          <p:cNvPr id="38" name="Text Placeholder 4">
            <a:extLst>
              <a:ext uri="{FF2B5EF4-FFF2-40B4-BE49-F238E27FC236}">
                <a16:creationId xmlns:a16="http://schemas.microsoft.com/office/drawing/2014/main" id="{1A049E15-2ACB-4446-AF06-7D15025ABD2B}"/>
              </a:ext>
            </a:extLst>
          </p:cNvPr>
          <p:cNvSpPr>
            <a:spLocks noGrp="1"/>
          </p:cNvSpPr>
          <p:nvPr>
            <p:ph type="body" sz="quarter" idx="22" hasCustomPrompt="1"/>
          </p:nvPr>
        </p:nvSpPr>
        <p:spPr>
          <a:xfrm>
            <a:off x="3467147" y="3203709"/>
            <a:ext cx="1920240" cy="274320"/>
          </a:xfrm>
          <a:prstGeom prst="rect">
            <a:avLst/>
          </a:prstGeom>
        </p:spPr>
        <p:txBody>
          <a:bodyPr tIns="0" bIns="0" anchor="ctr"/>
          <a:lstStyle>
            <a:lvl1pPr marL="0" indent="0" algn="ctr">
              <a:lnSpc>
                <a:spcPct val="100000"/>
              </a:lnSpc>
              <a:spcBef>
                <a:spcPts val="0"/>
              </a:spcBef>
              <a:buNone/>
              <a:defRPr sz="2000" spc="20" baseline="0">
                <a:solidFill>
                  <a:schemeClr val="accent3"/>
                </a:solidFill>
                <a:latin typeface="+mj-lt"/>
              </a:defRPr>
            </a:lvl1pPr>
          </a:lstStyle>
          <a:p>
            <a:pPr lvl="0"/>
            <a:r>
              <a:rPr lang="en-US"/>
              <a:t>Name</a:t>
            </a:r>
          </a:p>
        </p:txBody>
      </p:sp>
      <p:sp>
        <p:nvSpPr>
          <p:cNvPr id="39" name="Text Placeholder 6">
            <a:extLst>
              <a:ext uri="{FF2B5EF4-FFF2-40B4-BE49-F238E27FC236}">
                <a16:creationId xmlns:a16="http://schemas.microsoft.com/office/drawing/2014/main" id="{42322A6D-9B1B-4507-BECE-EE0FBB426FB1}"/>
              </a:ext>
            </a:extLst>
          </p:cNvPr>
          <p:cNvSpPr>
            <a:spLocks noGrp="1"/>
          </p:cNvSpPr>
          <p:nvPr>
            <p:ph type="body" sz="quarter" idx="23" hasCustomPrompt="1"/>
          </p:nvPr>
        </p:nvSpPr>
        <p:spPr>
          <a:xfrm>
            <a:off x="3467147" y="3477978"/>
            <a:ext cx="1920240" cy="274320"/>
          </a:xfrm>
          <a:prstGeom prst="rect">
            <a:avLst/>
          </a:prstGeom>
        </p:spPr>
        <p:txBody>
          <a:bodyPr tIns="0" bIns="0" anchor="ctr"/>
          <a:lstStyle>
            <a:lvl1pPr marL="0" indent="0" algn="ctr">
              <a:lnSpc>
                <a:spcPct val="100000"/>
              </a:lnSpc>
              <a:spcBef>
                <a:spcPts val="0"/>
              </a:spcBef>
              <a:buNone/>
              <a:defRPr sz="1600">
                <a:solidFill>
                  <a:schemeClr val="tx1"/>
                </a:solidFill>
              </a:defRPr>
            </a:lvl1pPr>
          </a:lstStyle>
          <a:p>
            <a:pPr lvl="0"/>
            <a:r>
              <a:rPr lang="en-US"/>
              <a:t>Title</a:t>
            </a:r>
          </a:p>
        </p:txBody>
      </p:sp>
      <p:sp>
        <p:nvSpPr>
          <p:cNvPr id="40" name="Text Placeholder 4">
            <a:extLst>
              <a:ext uri="{FF2B5EF4-FFF2-40B4-BE49-F238E27FC236}">
                <a16:creationId xmlns:a16="http://schemas.microsoft.com/office/drawing/2014/main" id="{04DAAA6C-C8F0-4566-A3AA-7F12C4B0D9A5}"/>
              </a:ext>
            </a:extLst>
          </p:cNvPr>
          <p:cNvSpPr>
            <a:spLocks noGrp="1"/>
          </p:cNvSpPr>
          <p:nvPr>
            <p:ph type="body" sz="quarter" idx="24" hasCustomPrompt="1"/>
          </p:nvPr>
        </p:nvSpPr>
        <p:spPr>
          <a:xfrm>
            <a:off x="5716107" y="3203709"/>
            <a:ext cx="1920240" cy="274320"/>
          </a:xfrm>
          <a:prstGeom prst="rect">
            <a:avLst/>
          </a:prstGeom>
        </p:spPr>
        <p:txBody>
          <a:bodyPr tIns="0" bIns="0" anchor="ctr"/>
          <a:lstStyle>
            <a:lvl1pPr marL="0" indent="0" algn="ctr">
              <a:lnSpc>
                <a:spcPct val="100000"/>
              </a:lnSpc>
              <a:spcBef>
                <a:spcPts val="0"/>
              </a:spcBef>
              <a:buNone/>
              <a:defRPr sz="2000" spc="20" baseline="0">
                <a:solidFill>
                  <a:schemeClr val="accent3"/>
                </a:solidFill>
                <a:latin typeface="+mj-lt"/>
              </a:defRPr>
            </a:lvl1pPr>
          </a:lstStyle>
          <a:p>
            <a:pPr lvl="0"/>
            <a:r>
              <a:rPr lang="en-US"/>
              <a:t>Name</a:t>
            </a:r>
          </a:p>
        </p:txBody>
      </p:sp>
      <p:sp>
        <p:nvSpPr>
          <p:cNvPr id="41" name="Text Placeholder 6">
            <a:extLst>
              <a:ext uri="{FF2B5EF4-FFF2-40B4-BE49-F238E27FC236}">
                <a16:creationId xmlns:a16="http://schemas.microsoft.com/office/drawing/2014/main" id="{174EE17C-EC9D-4F9D-A19C-90E2C7677AA7}"/>
              </a:ext>
            </a:extLst>
          </p:cNvPr>
          <p:cNvSpPr>
            <a:spLocks noGrp="1"/>
          </p:cNvSpPr>
          <p:nvPr>
            <p:ph type="body" sz="quarter" idx="25" hasCustomPrompt="1"/>
          </p:nvPr>
        </p:nvSpPr>
        <p:spPr>
          <a:xfrm>
            <a:off x="5716107" y="3477978"/>
            <a:ext cx="1920240" cy="274320"/>
          </a:xfrm>
          <a:prstGeom prst="rect">
            <a:avLst/>
          </a:prstGeom>
        </p:spPr>
        <p:txBody>
          <a:bodyPr tIns="0" bIns="0" anchor="ctr"/>
          <a:lstStyle>
            <a:lvl1pPr marL="0" indent="0" algn="ctr">
              <a:lnSpc>
                <a:spcPct val="100000"/>
              </a:lnSpc>
              <a:spcBef>
                <a:spcPts val="0"/>
              </a:spcBef>
              <a:buNone/>
              <a:defRPr sz="1600">
                <a:solidFill>
                  <a:schemeClr val="tx1"/>
                </a:solidFill>
              </a:defRPr>
            </a:lvl1pPr>
          </a:lstStyle>
          <a:p>
            <a:pPr lvl="0"/>
            <a:r>
              <a:rPr lang="en-US"/>
              <a:t>Title</a:t>
            </a:r>
          </a:p>
        </p:txBody>
      </p:sp>
      <p:sp>
        <p:nvSpPr>
          <p:cNvPr id="42" name="Text Placeholder 4">
            <a:extLst>
              <a:ext uri="{FF2B5EF4-FFF2-40B4-BE49-F238E27FC236}">
                <a16:creationId xmlns:a16="http://schemas.microsoft.com/office/drawing/2014/main" id="{8F10BB8F-90AC-479D-AB84-4D2A4091078D}"/>
              </a:ext>
            </a:extLst>
          </p:cNvPr>
          <p:cNvSpPr>
            <a:spLocks noGrp="1"/>
          </p:cNvSpPr>
          <p:nvPr>
            <p:ph type="body" sz="quarter" idx="26" hasCustomPrompt="1"/>
          </p:nvPr>
        </p:nvSpPr>
        <p:spPr>
          <a:xfrm>
            <a:off x="7965067" y="3203709"/>
            <a:ext cx="1920240" cy="274320"/>
          </a:xfrm>
          <a:prstGeom prst="rect">
            <a:avLst/>
          </a:prstGeom>
        </p:spPr>
        <p:txBody>
          <a:bodyPr tIns="0" bIns="0" anchor="ctr"/>
          <a:lstStyle>
            <a:lvl1pPr marL="0" indent="0" algn="ctr">
              <a:lnSpc>
                <a:spcPct val="100000"/>
              </a:lnSpc>
              <a:spcBef>
                <a:spcPts val="0"/>
              </a:spcBef>
              <a:buNone/>
              <a:defRPr sz="2000" spc="20" baseline="0">
                <a:solidFill>
                  <a:schemeClr val="accent3"/>
                </a:solidFill>
                <a:latin typeface="+mj-lt"/>
              </a:defRPr>
            </a:lvl1pPr>
          </a:lstStyle>
          <a:p>
            <a:pPr lvl="0"/>
            <a:r>
              <a:rPr lang="en-US"/>
              <a:t>Name</a:t>
            </a:r>
          </a:p>
        </p:txBody>
      </p:sp>
      <p:sp>
        <p:nvSpPr>
          <p:cNvPr id="43" name="Text Placeholder 6">
            <a:extLst>
              <a:ext uri="{FF2B5EF4-FFF2-40B4-BE49-F238E27FC236}">
                <a16:creationId xmlns:a16="http://schemas.microsoft.com/office/drawing/2014/main" id="{E69E59F9-8F92-45C9-BE95-9C54639A4011}"/>
              </a:ext>
            </a:extLst>
          </p:cNvPr>
          <p:cNvSpPr>
            <a:spLocks noGrp="1"/>
          </p:cNvSpPr>
          <p:nvPr>
            <p:ph type="body" sz="quarter" idx="27" hasCustomPrompt="1"/>
          </p:nvPr>
        </p:nvSpPr>
        <p:spPr>
          <a:xfrm>
            <a:off x="7965067" y="3477978"/>
            <a:ext cx="1920240" cy="274320"/>
          </a:xfrm>
          <a:prstGeom prst="rect">
            <a:avLst/>
          </a:prstGeom>
        </p:spPr>
        <p:txBody>
          <a:bodyPr tIns="0" bIns="0" anchor="ctr"/>
          <a:lstStyle>
            <a:lvl1pPr marL="0" indent="0" algn="ctr">
              <a:lnSpc>
                <a:spcPct val="100000"/>
              </a:lnSpc>
              <a:spcBef>
                <a:spcPts val="0"/>
              </a:spcBef>
              <a:buNone/>
              <a:defRPr sz="1600">
                <a:solidFill>
                  <a:schemeClr val="tx1"/>
                </a:solidFill>
              </a:defRPr>
            </a:lvl1pPr>
          </a:lstStyle>
          <a:p>
            <a:pPr lvl="0"/>
            <a:r>
              <a:rPr lang="en-US"/>
              <a:t>Title</a:t>
            </a:r>
          </a:p>
        </p:txBody>
      </p:sp>
    </p:spTree>
    <p:extLst>
      <p:ext uri="{BB962C8B-B14F-4D97-AF65-F5344CB8AC3E}">
        <p14:creationId xmlns:p14="http://schemas.microsoft.com/office/powerpoint/2010/main" val="261770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872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4" r:id="rId9"/>
    <p:sldLayoutId id="2147483669" r:id="rId10"/>
    <p:sldLayoutId id="2147483670" r:id="rId11"/>
    <p:sldLayoutId id="2147483671" r:id="rId12"/>
    <p:sldLayoutId id="2147483672" r:id="rId13"/>
    <p:sldLayoutId id="2147483673" r:id="rId14"/>
    <p:sldLayoutId id="2147483675" r:id="rId15"/>
    <p:sldLayoutId id="2147483676" r:id="rId16"/>
    <p:sldLayoutId id="2147483677" r:id="rId17"/>
    <p:sldLayoutId id="2147483678" r:id="rId18"/>
  </p:sldLayoutIdLst>
  <p:hf hd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056">
          <p15:clr>
            <a:srgbClr val="F26B43"/>
          </p15:clr>
        </p15:guide>
        <p15:guide id="3" orient="horz" pos="1200">
          <p15:clr>
            <a:srgbClr val="F26B43"/>
          </p15:clr>
        </p15:guide>
        <p15:guide id="4" pos="528">
          <p15:clr>
            <a:srgbClr val="F26B43"/>
          </p15:clr>
        </p15:guide>
        <p15:guide id="5" pos="4584">
          <p15:clr>
            <a:srgbClr val="F26B43"/>
          </p15:clr>
        </p15:guide>
        <p15:guide id="6" pos="2424">
          <p15:clr>
            <a:srgbClr val="F26B43"/>
          </p15:clr>
        </p15:guide>
        <p15:guide id="7" pos="5136">
          <p15:clr>
            <a:srgbClr val="F26B43"/>
          </p15:clr>
        </p15:guide>
        <p15:guide id="8" pos="5664">
          <p15:clr>
            <a:srgbClr val="F26B43"/>
          </p15:clr>
        </p15:guide>
        <p15:guide id="9" pos="6216">
          <p15:clr>
            <a:srgbClr val="F26B43"/>
          </p15:clr>
        </p15:guide>
        <p15:guide id="10" pos="2952">
          <p15:clr>
            <a:srgbClr val="F26B43"/>
          </p15:clr>
        </p15:guide>
        <p15:guide id="11" orient="horz" pos="528">
          <p15:clr>
            <a:srgbClr val="F26B43"/>
          </p15:clr>
        </p15:guide>
        <p15:guide id="12" orient="horz" pos="864">
          <p15:clr>
            <a:srgbClr val="F26B43"/>
          </p15:clr>
        </p15:guide>
        <p15:guide id="13" orient="horz" pos="1848">
          <p15:clr>
            <a:srgbClr val="F26B43"/>
          </p15:clr>
        </p15:guide>
        <p15:guide id="14" orient="horz" pos="1512">
          <p15:clr>
            <a:srgbClr val="F26B43"/>
          </p15:clr>
        </p15:guide>
        <p15:guide id="15" orient="horz" pos="3144">
          <p15:clr>
            <a:srgbClr val="F26B43"/>
          </p15:clr>
        </p15:guide>
        <p15:guide id="16" orient="horz" pos="28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76AF6F-CB92-9147-8717-E4B01EA571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Rockwell 60pt</a:t>
            </a:r>
          </a:p>
        </p:txBody>
      </p:sp>
      <p:sp>
        <p:nvSpPr>
          <p:cNvPr id="3" name="Text Placeholder 2">
            <a:extLst>
              <a:ext uri="{FF2B5EF4-FFF2-40B4-BE49-F238E27FC236}">
                <a16:creationId xmlns:a16="http://schemas.microsoft.com/office/drawing/2014/main" id="{294A0629-15F9-154E-AA1D-AA454F15C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Franklin Gothic 28</a:t>
            </a:r>
          </a:p>
          <a:p>
            <a:pPr lvl="1"/>
            <a:r>
              <a:rPr lang="en-US"/>
              <a:t>Franklin Gothic 18</a:t>
            </a:r>
          </a:p>
        </p:txBody>
      </p:sp>
      <p:sp>
        <p:nvSpPr>
          <p:cNvPr id="4" name="Date Placeholder 3">
            <a:extLst>
              <a:ext uri="{FF2B5EF4-FFF2-40B4-BE49-F238E27FC236}">
                <a16:creationId xmlns:a16="http://schemas.microsoft.com/office/drawing/2014/main" id="{4D697F94-2667-D44A-A5B0-29BA02488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60CDBA-0E25-1947-86E1-48900028D7C0}" type="datetimeFigureOut">
              <a:rPr lang="en-US" smtClean="0"/>
              <a:t>10/29/2024</a:t>
            </a:fld>
            <a:endParaRPr lang="en-US"/>
          </a:p>
        </p:txBody>
      </p:sp>
      <p:sp>
        <p:nvSpPr>
          <p:cNvPr id="5" name="Footer Placeholder 4">
            <a:extLst>
              <a:ext uri="{FF2B5EF4-FFF2-40B4-BE49-F238E27FC236}">
                <a16:creationId xmlns:a16="http://schemas.microsoft.com/office/drawing/2014/main" id="{1F9FA360-F495-EA49-91D5-5412449ED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D9D072-687D-E34A-B4FA-F6E6B0D22A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E8C2A-B07A-4440-BB93-7F7415D384E2}" type="slidenum">
              <a:rPr lang="en-US" smtClean="0"/>
              <a:t>‹#›</a:t>
            </a:fld>
            <a:endParaRPr lang="en-US"/>
          </a:p>
        </p:txBody>
      </p:sp>
    </p:spTree>
    <p:extLst>
      <p:ext uri="{BB962C8B-B14F-4D97-AF65-F5344CB8AC3E}">
        <p14:creationId xmlns:p14="http://schemas.microsoft.com/office/powerpoint/2010/main" val="429099471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l" defTabSz="914400" rtl="0" eaLnBrk="1" latinLnBrk="0" hangingPunct="1">
        <a:lnSpc>
          <a:spcPct val="90000"/>
        </a:lnSpc>
        <a:spcBef>
          <a:spcPct val="0"/>
        </a:spcBef>
        <a:buNone/>
        <a:defRPr sz="6000" kern="1200">
          <a:solidFill>
            <a:srgbClr val="18468A"/>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hyperlink" Target="http://www.postpartumprogress.com/having-a-baby-after-infant-loss-the-complicated-mix-of-grief-jo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madouthere.wordpress.com/tag/writing/"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mailto:nhd110@psu.edu"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13838-6CCC-4797-8ECB-7EF9DD857248}"/>
              </a:ext>
            </a:extLst>
          </p:cNvPr>
          <p:cNvSpPr>
            <a:spLocks noGrp="1"/>
          </p:cNvSpPr>
          <p:nvPr>
            <p:ph type="ctrTitle"/>
          </p:nvPr>
        </p:nvSpPr>
        <p:spPr>
          <a:xfrm>
            <a:off x="736052" y="4831105"/>
            <a:ext cx="6265486" cy="1075278"/>
          </a:xfrm>
        </p:spPr>
        <p:txBody>
          <a:bodyPr lIns="91440" tIns="45720" rIns="91440" bIns="45720" anchor="t">
            <a:normAutofit/>
          </a:bodyPr>
          <a:lstStyle/>
          <a:p>
            <a:pPr algn="ctr"/>
            <a:r>
              <a:rPr lang="en-US" dirty="0">
                <a:solidFill>
                  <a:schemeClr val="accent2"/>
                </a:solidFill>
              </a:rPr>
              <a:t>Loss of Experience</a:t>
            </a:r>
          </a:p>
        </p:txBody>
      </p:sp>
      <p:sp>
        <p:nvSpPr>
          <p:cNvPr id="11" name="Subtitle 10">
            <a:extLst>
              <a:ext uri="{FF2B5EF4-FFF2-40B4-BE49-F238E27FC236}">
                <a16:creationId xmlns:a16="http://schemas.microsoft.com/office/drawing/2014/main" id="{2F99BCD9-99B4-425C-B3C0-E78EBA3C8999}"/>
              </a:ext>
            </a:extLst>
          </p:cNvPr>
          <p:cNvSpPr>
            <a:spLocks noGrp="1"/>
          </p:cNvSpPr>
          <p:nvPr>
            <p:ph type="subTitle" idx="1"/>
          </p:nvPr>
        </p:nvSpPr>
        <p:spPr>
          <a:xfrm>
            <a:off x="7478822" y="4704505"/>
            <a:ext cx="3064033" cy="1201900"/>
          </a:xfrm>
        </p:spPr>
        <p:txBody>
          <a:bodyPr lIns="91440" tIns="45720" rIns="91440" bIns="45720" anchor="t">
            <a:noAutofit/>
          </a:bodyPr>
          <a:lstStyle/>
          <a:p>
            <a:r>
              <a:rPr lang="en-US" sz="2400" dirty="0">
                <a:solidFill>
                  <a:schemeClr val="accent2"/>
                </a:solidFill>
              </a:rPr>
              <a:t>Natalie Hernandez</a:t>
            </a:r>
          </a:p>
          <a:p>
            <a:r>
              <a:rPr lang="en-US" sz="2400" dirty="0">
                <a:solidFill>
                  <a:schemeClr val="accent2"/>
                </a:solidFill>
              </a:rPr>
              <a:t>Grief Matters Seminar</a:t>
            </a:r>
          </a:p>
        </p:txBody>
      </p:sp>
      <p:pic>
        <p:nvPicPr>
          <p:cNvPr id="30" name="Picture Placeholder 29" descr="Sailboats on lake illustration">
            <a:extLst>
              <a:ext uri="{FF2B5EF4-FFF2-40B4-BE49-F238E27FC236}">
                <a16:creationId xmlns:a16="http://schemas.microsoft.com/office/drawing/2014/main" id="{EBEF8340-BD26-4016-B1B1-9BFC9B942749}"/>
              </a:ext>
            </a:extLst>
          </p:cNvPr>
          <p:cNvPicPr>
            <a:picLocks noGrp="1" noChangeAspect="1"/>
          </p:cNvPicPr>
          <p:nvPr>
            <p:ph type="pic" sz="quarter" idx="13"/>
          </p:nvPr>
        </p:nvPicPr>
        <p:blipFill rotWithShape="1">
          <a:blip r:embed="rId2"/>
          <a:srcRect t="10608" b="10608"/>
          <a:stretch/>
        </p:blipFill>
        <p:spPr>
          <a:xfrm>
            <a:off x="379094" y="344805"/>
            <a:ext cx="10369604" cy="4154274"/>
          </a:xfrm>
        </p:spPr>
      </p:pic>
    </p:spTree>
    <p:extLst>
      <p:ext uri="{BB962C8B-B14F-4D97-AF65-F5344CB8AC3E}">
        <p14:creationId xmlns:p14="http://schemas.microsoft.com/office/powerpoint/2010/main" val="199708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9" name="Straight Connector 2058">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065" name="Rectangle 2064">
            <a:extLst>
              <a:ext uri="{FF2B5EF4-FFF2-40B4-BE49-F238E27FC236}">
                <a16:creationId xmlns:a16="http://schemas.microsoft.com/office/drawing/2014/main" id="{B9BBDDCC-0358-4EDD-9820-287B1D8FD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Rectangle 2066">
            <a:extLst>
              <a:ext uri="{FF2B5EF4-FFF2-40B4-BE49-F238E27FC236}">
                <a16:creationId xmlns:a16="http://schemas.microsoft.com/office/drawing/2014/main" id="{B2B3B5E1-901E-49C0-9F76-B48432DE9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FBE31AC6-E383-4D2B-9A24-69EEE084D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4205" y="334928"/>
            <a:ext cx="503004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6074C1-132B-20A2-2CE4-5D7179500BAC}"/>
              </a:ext>
            </a:extLst>
          </p:cNvPr>
          <p:cNvSpPr>
            <a:spLocks noGrp="1"/>
          </p:cNvSpPr>
          <p:nvPr>
            <p:ph type="title"/>
          </p:nvPr>
        </p:nvSpPr>
        <p:spPr>
          <a:xfrm>
            <a:off x="7104444" y="2402613"/>
            <a:ext cx="3282184" cy="3331867"/>
          </a:xfrm>
        </p:spPr>
        <p:txBody>
          <a:bodyPr vert="horz" lIns="91440" tIns="45720" rIns="91440" bIns="45720" rtlCol="0" anchor="b">
            <a:normAutofit/>
          </a:bodyPr>
          <a:lstStyle/>
          <a:p>
            <a:r>
              <a:rPr lang="en-US" dirty="0"/>
              <a:t>The Path We Expect</a:t>
            </a:r>
          </a:p>
        </p:txBody>
      </p:sp>
      <p:pic>
        <p:nvPicPr>
          <p:cNvPr id="2050" name="Picture 2" descr="See related image detail. Highway To Hell, Beautiful Nature Pictures, Landscape Photos ...">
            <a:extLst>
              <a:ext uri="{FF2B5EF4-FFF2-40B4-BE49-F238E27FC236}">
                <a16:creationId xmlns:a16="http://schemas.microsoft.com/office/drawing/2014/main" id="{1A4D4482-5AB2-CE84-77EA-A8D59547E3E4}"/>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l="334" r="5893" b="-1"/>
          <a:stretch/>
        </p:blipFill>
        <p:spPr bwMode="auto">
          <a:xfrm>
            <a:off x="20" y="10"/>
            <a:ext cx="6430829"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2071" name="Straight Connector 2070">
            <a:extLst>
              <a:ext uri="{FF2B5EF4-FFF2-40B4-BE49-F238E27FC236}">
                <a16:creationId xmlns:a16="http://schemas.microsoft.com/office/drawing/2014/main" id="{2DD089E2-CEA3-48C4-9094-610D00D946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2F49F475-10BF-4E7D-9BE8-5329BCAFE2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4205" y="1905000"/>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1155599E-5E79-E2E0-8E9C-D716BC9412EE}"/>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pPr>
              <a:spcAft>
                <a:spcPts val="600"/>
              </a:spcAft>
            </a:pPr>
            <a:r>
              <a:rPr lang="en-US" sz="1050" b="1" cap="all" dirty="0"/>
              <a:t>Grief Matters Seminar</a:t>
            </a:r>
            <a:endParaRPr lang="en-US" sz="1050" b="1" kern="1200" cap="all" spc="300" baseline="0" dirty="0">
              <a:solidFill>
                <a:schemeClr val="accent1"/>
              </a:solidFill>
              <a:latin typeface="+mn-lt"/>
              <a:ea typeface="+mn-ea"/>
              <a:cs typeface="+mn-cs"/>
            </a:endParaRPr>
          </a:p>
        </p:txBody>
      </p:sp>
      <p:cxnSp>
        <p:nvCxnSpPr>
          <p:cNvPr id="2075" name="Straight Connector 2074">
            <a:extLst>
              <a:ext uri="{FF2B5EF4-FFF2-40B4-BE49-F238E27FC236}">
                <a16:creationId xmlns:a16="http://schemas.microsoft.com/office/drawing/2014/main" id="{621E947D-525D-4D2A-B0C3-E1BFCA6060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4205" y="6047437"/>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0778DD3-88EC-7113-1616-E22A84E44148}"/>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42B7CBA4-B6F8-42AF-9F87-A3019C537482}" type="slidenum">
              <a:rPr lang="en-US" smtClean="0"/>
              <a:pPr>
                <a:spcAft>
                  <a:spcPts val="600"/>
                </a:spcAft>
              </a:pPr>
              <a:t>10</a:t>
            </a:fld>
            <a:endParaRPr lang="en-US"/>
          </a:p>
        </p:txBody>
      </p:sp>
    </p:spTree>
    <p:extLst>
      <p:ext uri="{BB962C8B-B14F-4D97-AF65-F5344CB8AC3E}">
        <p14:creationId xmlns:p14="http://schemas.microsoft.com/office/powerpoint/2010/main" val="113106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a:t>Types of Grief and Loss</a:t>
            </a:r>
          </a:p>
        </p:txBody>
      </p:sp>
      <p:sp>
        <p:nvSpPr>
          <p:cNvPr id="7" name="Content Placeholder 2">
            <a:extLst>
              <a:ext uri="{FF2B5EF4-FFF2-40B4-BE49-F238E27FC236}">
                <a16:creationId xmlns:a16="http://schemas.microsoft.com/office/drawing/2014/main" id="{418DBE85-1BC5-42B2-8CBC-DD321553BB6A}"/>
              </a:ext>
            </a:extLst>
          </p:cNvPr>
          <p:cNvSpPr txBox="1">
            <a:spLocks/>
          </p:cNvSpPr>
          <p:nvPr/>
        </p:nvSpPr>
        <p:spPr>
          <a:xfrm>
            <a:off x="6233631" y="3030071"/>
            <a:ext cx="5384628" cy="2578975"/>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3200" b="1">
                <a:solidFill>
                  <a:schemeClr val="tx1">
                    <a:lumMod val="85000"/>
                    <a:lumOff val="15000"/>
                  </a:schemeClr>
                </a:solidFill>
              </a:rPr>
              <a:t>During</a:t>
            </a:r>
            <a:r>
              <a:rPr lang="en-US" sz="3200" b="1"/>
              <a:t> </a:t>
            </a:r>
            <a:r>
              <a:rPr lang="en-US" sz="3200" b="1">
                <a:solidFill>
                  <a:schemeClr val="tx1">
                    <a:lumMod val="85000"/>
                    <a:lumOff val="15000"/>
                  </a:schemeClr>
                </a:solidFill>
              </a:rPr>
              <a:t>Pandemic</a:t>
            </a:r>
            <a:r>
              <a:rPr lang="en-US" sz="3200" b="1"/>
              <a:t>:</a:t>
            </a:r>
            <a:endParaRPr lang="en-US"/>
          </a:p>
          <a:p>
            <a:r>
              <a:rPr lang="en-US" sz="2800">
                <a:solidFill>
                  <a:schemeClr val="tx1">
                    <a:lumMod val="85000"/>
                    <a:lumOff val="15000"/>
                  </a:schemeClr>
                </a:solidFill>
              </a:rPr>
              <a:t>Large numbers of death.</a:t>
            </a:r>
          </a:p>
          <a:p>
            <a:r>
              <a:rPr lang="en-US" sz="2800">
                <a:solidFill>
                  <a:schemeClr val="tx1">
                    <a:lumMod val="85000"/>
                    <a:lumOff val="15000"/>
                  </a:schemeClr>
                </a:solidFill>
              </a:rPr>
              <a:t>Lack of loved ones during illness and death</a:t>
            </a:r>
          </a:p>
          <a:p>
            <a:endParaRPr lang="en-US" sz="3200"/>
          </a:p>
        </p:txBody>
      </p:sp>
      <p:sp>
        <p:nvSpPr>
          <p:cNvPr id="12" name="Content Placeholder 11">
            <a:extLst>
              <a:ext uri="{FF2B5EF4-FFF2-40B4-BE49-F238E27FC236}">
                <a16:creationId xmlns:a16="http://schemas.microsoft.com/office/drawing/2014/main" id="{489392BD-C757-45AC-BD7F-696AFB299173}"/>
              </a:ext>
            </a:extLst>
          </p:cNvPr>
          <p:cNvSpPr>
            <a:spLocks noGrp="1"/>
          </p:cNvSpPr>
          <p:nvPr>
            <p:ph sz="half" idx="4294967295"/>
          </p:nvPr>
        </p:nvSpPr>
        <p:spPr>
          <a:xfrm>
            <a:off x="1154954" y="2603500"/>
            <a:ext cx="4704461" cy="34163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Loss due to death of a loved one is socially accepted and bereavement expected</a:t>
            </a:r>
          </a:p>
          <a:p>
            <a:r>
              <a:rPr lang="en-US" dirty="0"/>
              <a:t>Loss of experience is mostly invisible and not associated with:</a:t>
            </a:r>
          </a:p>
          <a:p>
            <a:pPr lvl="1"/>
            <a:r>
              <a:rPr lang="en-US" dirty="0"/>
              <a:t>Any particular HR policies/procedures to support leave</a:t>
            </a:r>
          </a:p>
          <a:p>
            <a:pPr lvl="1"/>
            <a:r>
              <a:rPr lang="en-US" dirty="0"/>
              <a:t>Less cards available to send to offer support </a:t>
            </a:r>
          </a:p>
          <a:p>
            <a:pPr lvl="1"/>
            <a:r>
              <a:rPr lang="en-US" dirty="0"/>
              <a:t>Confusion about feelings/thoughts/behaviors </a:t>
            </a:r>
          </a:p>
        </p:txBody>
      </p:sp>
      <p:sp>
        <p:nvSpPr>
          <p:cNvPr id="13" name="Content Placeholder 12">
            <a:extLst>
              <a:ext uri="{FF2B5EF4-FFF2-40B4-BE49-F238E27FC236}">
                <a16:creationId xmlns:a16="http://schemas.microsoft.com/office/drawing/2014/main" id="{2AEE71D8-6B5E-4DD0-A8EC-0F0A61C2EFD2}"/>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06E03412-4C5A-4ECD-B469-911BCB01C98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15701" y="2426306"/>
            <a:ext cx="5053197" cy="3812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29894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39" name="Rectangle 138">
            <a:extLst>
              <a:ext uri="{FF2B5EF4-FFF2-40B4-BE49-F238E27FC236}">
                <a16:creationId xmlns:a16="http://schemas.microsoft.com/office/drawing/2014/main" id="{B9BBDDCC-0358-4EDD-9820-287B1D8FD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B2B3B5E1-901E-49C0-9F76-B48432DE9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FBE31AC6-E383-4D2B-9A24-69EEE084D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4205" y="334928"/>
            <a:ext cx="503004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7B840-04AA-410B-8A72-B848F9F6C257}"/>
              </a:ext>
            </a:extLst>
          </p:cNvPr>
          <p:cNvSpPr>
            <a:spLocks noGrp="1"/>
          </p:cNvSpPr>
          <p:nvPr>
            <p:ph type="ctrTitle"/>
          </p:nvPr>
        </p:nvSpPr>
        <p:spPr>
          <a:xfrm>
            <a:off x="7104444" y="2402613"/>
            <a:ext cx="3282184" cy="3331867"/>
          </a:xfrm>
        </p:spPr>
        <p:txBody>
          <a:bodyPr vert="horz" lIns="91440" tIns="45720" rIns="91440" bIns="45720" rtlCol="0" anchor="b">
            <a:normAutofit/>
          </a:bodyPr>
          <a:lstStyle/>
          <a:p>
            <a:r>
              <a:rPr lang="en-US" dirty="0"/>
              <a:t>The Path We Must Take</a:t>
            </a:r>
          </a:p>
        </p:txBody>
      </p:sp>
      <p:sp>
        <p:nvSpPr>
          <p:cNvPr id="3" name="Subtitle 2">
            <a:extLst>
              <a:ext uri="{FF2B5EF4-FFF2-40B4-BE49-F238E27FC236}">
                <a16:creationId xmlns:a16="http://schemas.microsoft.com/office/drawing/2014/main" id="{E905E107-9713-4C30-AE85-314FCED0660B}"/>
              </a:ext>
            </a:extLst>
          </p:cNvPr>
          <p:cNvSpPr>
            <a:spLocks noGrp="1"/>
          </p:cNvSpPr>
          <p:nvPr>
            <p:ph type="subTitle" idx="1"/>
          </p:nvPr>
        </p:nvSpPr>
        <p:spPr>
          <a:xfrm>
            <a:off x="7104444" y="703687"/>
            <a:ext cx="3282183" cy="866380"/>
          </a:xfrm>
        </p:spPr>
        <p:txBody>
          <a:bodyPr vert="horz" lIns="91440" tIns="45720" rIns="91440" bIns="45720" rtlCol="0" anchor="ctr">
            <a:normAutofit/>
          </a:bodyPr>
          <a:lstStyle/>
          <a:p>
            <a:r>
              <a:rPr lang="en-US" sz="2800"/>
              <a:t>Chapter 2</a:t>
            </a:r>
          </a:p>
        </p:txBody>
      </p:sp>
      <p:pic>
        <p:nvPicPr>
          <p:cNvPr id="4" name="Picture 3">
            <a:extLst>
              <a:ext uri="{FF2B5EF4-FFF2-40B4-BE49-F238E27FC236}">
                <a16:creationId xmlns:a16="http://schemas.microsoft.com/office/drawing/2014/main" id="{DD3DB6FB-09EF-140B-B247-80E5C46C24AA}"/>
              </a:ext>
            </a:extLst>
          </p:cNvPr>
          <p:cNvPicPr>
            <a:picLocks noChangeAspect="1"/>
          </p:cNvPicPr>
          <p:nvPr/>
        </p:nvPicPr>
        <p:blipFill>
          <a:blip r:embed="rId3"/>
          <a:srcRect l="3287" r="3287"/>
          <a:stretch/>
        </p:blipFill>
        <p:spPr>
          <a:xfrm>
            <a:off x="20" y="10"/>
            <a:ext cx="6430829" cy="6857990"/>
          </a:xfrm>
          <a:prstGeom prst="rect">
            <a:avLst/>
          </a:prstGeom>
        </p:spPr>
      </p:pic>
      <p:cxnSp>
        <p:nvCxnSpPr>
          <p:cNvPr id="145" name="Straight Connector 144">
            <a:extLst>
              <a:ext uri="{FF2B5EF4-FFF2-40B4-BE49-F238E27FC236}">
                <a16:creationId xmlns:a16="http://schemas.microsoft.com/office/drawing/2014/main" id="{2DD089E2-CEA3-48C4-9094-610D00D946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F49F475-10BF-4E7D-9BE8-5329BCAFE2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4205" y="1905000"/>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621E947D-525D-4D2A-B0C3-E1BFCA6060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4205" y="6047437"/>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220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5813639" y="4821377"/>
            <a:ext cx="4828032" cy="128847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4000"/>
          </a:p>
          <a:p>
            <a:pPr marL="0" indent="0">
              <a:buFont typeface="Wingdings 3" charset="2"/>
              <a:buNone/>
            </a:pPr>
            <a:endParaRPr lang="en-US"/>
          </a:p>
        </p:txBody>
      </p:sp>
      <p:sp>
        <p:nvSpPr>
          <p:cNvPr id="7" name="Content Placeholder 2"/>
          <p:cNvSpPr txBox="1">
            <a:spLocks/>
          </p:cNvSpPr>
          <p:nvPr/>
        </p:nvSpPr>
        <p:spPr>
          <a:xfrm>
            <a:off x="1080652" y="2763978"/>
            <a:ext cx="4094018" cy="2701636"/>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buFont typeface="Wingdings 3" charset="2"/>
              <a:buNone/>
            </a:pPr>
            <a:endParaRPr lang="en-US" sz="3000">
              <a:solidFill>
                <a:schemeClr val="tx1"/>
              </a:solidFill>
            </a:endParaRPr>
          </a:p>
        </p:txBody>
      </p:sp>
      <p:sp>
        <p:nvSpPr>
          <p:cNvPr id="10" name="Content Placeholder 2"/>
          <p:cNvSpPr txBox="1">
            <a:spLocks/>
          </p:cNvSpPr>
          <p:nvPr/>
        </p:nvSpPr>
        <p:spPr>
          <a:xfrm>
            <a:off x="6531618" y="2876867"/>
            <a:ext cx="5011271" cy="2624137"/>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R="0" lvl="2">
              <a:lnSpc>
                <a:spcPct val="107000"/>
              </a:lnSpc>
              <a:spcBef>
                <a:spcPts val="0"/>
              </a:spcBef>
              <a:spcAft>
                <a:spcPts val="800"/>
              </a:spcAft>
            </a:pP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82A0805-65C1-44B4-9750-49E7C80226B7}"/>
              </a:ext>
            </a:extLst>
          </p:cNvPr>
          <p:cNvSpPr>
            <a:spLocks noGrp="1"/>
          </p:cNvSpPr>
          <p:nvPr>
            <p:ph sz="half" idx="1"/>
          </p:nvPr>
        </p:nvSpPr>
        <p:spPr>
          <a:xfrm>
            <a:off x="552892" y="2603500"/>
            <a:ext cx="6825631" cy="3835400"/>
          </a:xfrm>
        </p:spPr>
        <p:txBody>
          <a:bodyPr>
            <a:normAutofit fontScale="92500" lnSpcReduction="10000"/>
          </a:bodyPr>
          <a:lstStyle/>
          <a:p>
            <a:r>
              <a:rPr lang="en-US" sz="2800" b="1" dirty="0"/>
              <a:t>Experiential Loss:</a:t>
            </a:r>
          </a:p>
          <a:p>
            <a:pPr lvl="1"/>
            <a:r>
              <a:rPr lang="en-US" sz="2200" dirty="0"/>
              <a:t>Loss of an experience, situation, or condition</a:t>
            </a:r>
          </a:p>
          <a:p>
            <a:pPr lvl="1"/>
            <a:r>
              <a:rPr lang="en-US" sz="2000" dirty="0"/>
              <a:t>Examples:</a:t>
            </a:r>
          </a:p>
          <a:p>
            <a:pPr lvl="2"/>
            <a:r>
              <a:rPr lang="en-US" sz="2000" dirty="0"/>
              <a:t>Loss of Safety &amp; Security</a:t>
            </a:r>
          </a:p>
          <a:p>
            <a:pPr lvl="2"/>
            <a:r>
              <a:rPr lang="en-US" sz="2000" dirty="0"/>
              <a:t>Loss of Traditions &amp; Events</a:t>
            </a:r>
          </a:p>
          <a:p>
            <a:pPr lvl="2"/>
            <a:r>
              <a:rPr lang="en-US" sz="2000" dirty="0"/>
              <a:t>Loss of Normalcy &amp;  Routine</a:t>
            </a:r>
          </a:p>
          <a:p>
            <a:pPr lvl="1"/>
            <a:r>
              <a:rPr lang="en-US" sz="2200" dirty="0"/>
              <a:t>More abstract, so less recognized, acknowledged, or understood  - just as critical to be processed</a:t>
            </a:r>
          </a:p>
        </p:txBody>
      </p:sp>
      <p:sp>
        <p:nvSpPr>
          <p:cNvPr id="9" name="TextBox 8">
            <a:extLst>
              <a:ext uri="{FF2B5EF4-FFF2-40B4-BE49-F238E27FC236}">
                <a16:creationId xmlns:a16="http://schemas.microsoft.com/office/drawing/2014/main" id="{14A09697-0903-4204-ACAE-FA2C9DC5F379}"/>
              </a:ext>
            </a:extLst>
          </p:cNvPr>
          <p:cNvSpPr txBox="1"/>
          <p:nvPr/>
        </p:nvSpPr>
        <p:spPr>
          <a:xfrm>
            <a:off x="7962704" y="5226050"/>
            <a:ext cx="2996005" cy="369332"/>
          </a:xfrm>
          <a:prstGeom prst="rect">
            <a:avLst/>
          </a:prstGeom>
          <a:noFill/>
        </p:spPr>
        <p:txBody>
          <a:bodyPr wrap="square" rtlCol="0">
            <a:spAutoFit/>
          </a:bodyPr>
          <a:lstStyle/>
          <a:p>
            <a:r>
              <a:rPr lang="en-US" sz="900">
                <a:hlinkClick r:id="rId3" tooltip="https://madouthere.wordpress.com/tag/writing/"/>
              </a:rPr>
              <a:t>This Photo</a:t>
            </a:r>
            <a:r>
              <a:rPr lang="en-US" sz="900"/>
              <a:t> by Unknown Author is licensed under </a:t>
            </a:r>
            <a:r>
              <a:rPr lang="en-US" sz="900">
                <a:hlinkClick r:id="rId4" tooltip="https://creativecommons.org/licenses/by-nc-sa/3.0/"/>
              </a:rPr>
              <a:t>CC BY-SA-NC</a:t>
            </a:r>
            <a:endParaRPr lang="en-US" sz="900"/>
          </a:p>
        </p:txBody>
      </p:sp>
      <p:pic>
        <p:nvPicPr>
          <p:cNvPr id="19" name="Content Placeholder 18">
            <a:extLst>
              <a:ext uri="{FF2B5EF4-FFF2-40B4-BE49-F238E27FC236}">
                <a16:creationId xmlns:a16="http://schemas.microsoft.com/office/drawing/2014/main" id="{2F409907-A78E-4593-A5E9-7F66965A6E4A}"/>
              </a:ext>
            </a:extLst>
          </p:cNvPr>
          <p:cNvPicPr>
            <a:picLocks noGrp="1" noChangeAspect="1"/>
          </p:cNvPicPr>
          <p:nvPr>
            <p:ph sz="half" idx="2"/>
          </p:nvPr>
        </p:nvPicPr>
        <p:blipFill>
          <a:blip r:embed="rId5"/>
          <a:srcRect l="12986" r="12986"/>
          <a:stretch/>
        </p:blipFill>
        <p:spPr>
          <a:xfrm>
            <a:off x="7584468" y="2603500"/>
            <a:ext cx="4019176" cy="3416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itle 1">
            <a:extLst>
              <a:ext uri="{FF2B5EF4-FFF2-40B4-BE49-F238E27FC236}">
                <a16:creationId xmlns:a16="http://schemas.microsoft.com/office/drawing/2014/main" id="{105FE976-397D-4049-B3CE-9BBD498F351C}"/>
              </a:ext>
            </a:extLst>
          </p:cNvPr>
          <p:cNvSpPr>
            <a:spLocks noGrp="1"/>
          </p:cNvSpPr>
          <p:nvPr>
            <p:ph type="title"/>
          </p:nvPr>
        </p:nvSpPr>
        <p:spPr>
          <a:xfrm>
            <a:off x="1154953" y="969264"/>
            <a:ext cx="8825659" cy="704088"/>
          </a:xfrm>
        </p:spPr>
        <p:txBody>
          <a:bodyPr/>
          <a:lstStyle/>
          <a:p>
            <a:pPr algn="ctr"/>
            <a:r>
              <a:rPr lang="en-US" sz="4800" dirty="0"/>
              <a:t>Loss of Experience</a:t>
            </a:r>
          </a:p>
        </p:txBody>
      </p:sp>
    </p:spTree>
    <p:extLst>
      <p:ext uri="{BB962C8B-B14F-4D97-AF65-F5344CB8AC3E}">
        <p14:creationId xmlns:p14="http://schemas.microsoft.com/office/powerpoint/2010/main" val="190515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32ECF-86A0-EB33-533A-FC396F7843B7}"/>
              </a:ext>
            </a:extLst>
          </p:cNvPr>
          <p:cNvSpPr>
            <a:spLocks noGrp="1"/>
          </p:cNvSpPr>
          <p:nvPr>
            <p:ph type="title"/>
          </p:nvPr>
        </p:nvSpPr>
        <p:spPr/>
        <p:txBody>
          <a:bodyPr/>
          <a:lstStyle/>
          <a:p>
            <a:r>
              <a:rPr lang="en-US" dirty="0"/>
              <a:t>Dr. Richard Wilson</a:t>
            </a:r>
          </a:p>
        </p:txBody>
      </p:sp>
      <p:sp>
        <p:nvSpPr>
          <p:cNvPr id="4" name="Footer Placeholder 3">
            <a:extLst>
              <a:ext uri="{FF2B5EF4-FFF2-40B4-BE49-F238E27FC236}">
                <a16:creationId xmlns:a16="http://schemas.microsoft.com/office/drawing/2014/main" id="{03ED35E8-8782-4701-77FA-A446A33C4C43}"/>
              </a:ext>
            </a:extLst>
          </p:cNvPr>
          <p:cNvSpPr>
            <a:spLocks noGrp="1"/>
          </p:cNvSpPr>
          <p:nvPr>
            <p:ph type="ftr" sz="quarter" idx="11"/>
          </p:nvPr>
        </p:nvSpPr>
        <p:spPr/>
        <p:txBody>
          <a:bodyPr/>
          <a:lstStyle/>
          <a:p>
            <a:r>
              <a:rPr lang="en-US" dirty="0"/>
              <a:t>Grief Matters Seminar</a:t>
            </a:r>
          </a:p>
        </p:txBody>
      </p:sp>
      <p:sp>
        <p:nvSpPr>
          <p:cNvPr id="5" name="Slide Number Placeholder 4">
            <a:extLst>
              <a:ext uri="{FF2B5EF4-FFF2-40B4-BE49-F238E27FC236}">
                <a16:creationId xmlns:a16="http://schemas.microsoft.com/office/drawing/2014/main" id="{45ECB30F-E463-9081-69DB-5BEDE0FA4717}"/>
              </a:ext>
            </a:extLst>
          </p:cNvPr>
          <p:cNvSpPr>
            <a:spLocks noGrp="1"/>
          </p:cNvSpPr>
          <p:nvPr>
            <p:ph type="sldNum" sz="quarter" idx="12"/>
          </p:nvPr>
        </p:nvSpPr>
        <p:spPr/>
        <p:txBody>
          <a:bodyPr/>
          <a:lstStyle/>
          <a:p>
            <a:fld id="{42B7CBA4-B6F8-42AF-9F87-A3019C537482}" type="slidenum">
              <a:rPr lang="en-US" smtClean="0"/>
              <a:pPr/>
              <a:t>14</a:t>
            </a:fld>
            <a:endParaRPr lang="en-US"/>
          </a:p>
        </p:txBody>
      </p:sp>
      <p:pic>
        <p:nvPicPr>
          <p:cNvPr id="1026" name="Picture 2" descr="The &quot;Whirlpool of Grief by Dr Wilson&quot; (Retrieved, 2019)">
            <a:extLst>
              <a:ext uri="{FF2B5EF4-FFF2-40B4-BE49-F238E27FC236}">
                <a16:creationId xmlns:a16="http://schemas.microsoft.com/office/drawing/2014/main" id="{B089AA87-5506-BB6E-FA79-BB5905BE53C4}"/>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136605" y="1903229"/>
            <a:ext cx="54013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4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2CA1E89-F74D-4164-B92E-2F5324CCDDE7}"/>
              </a:ext>
            </a:extLst>
          </p:cNvPr>
          <p:cNvSpPr>
            <a:spLocks noGrp="1"/>
          </p:cNvSpPr>
          <p:nvPr>
            <p:ph type="ctrTitle"/>
          </p:nvPr>
        </p:nvSpPr>
        <p:spPr>
          <a:xfrm>
            <a:off x="1468834" y="2478960"/>
            <a:ext cx="8145533" cy="1156869"/>
          </a:xfrm>
        </p:spPr>
        <p:txBody>
          <a:bodyPr lIns="91440" tIns="45720" rIns="91440" bIns="45720" anchor="t"/>
          <a:lstStyle/>
          <a:p>
            <a:pPr algn="ctr"/>
            <a:r>
              <a:rPr lang="en-US" dirty="0"/>
              <a:t>Anticipatory Grief</a:t>
            </a:r>
          </a:p>
        </p:txBody>
      </p:sp>
      <p:sp>
        <p:nvSpPr>
          <p:cNvPr id="15" name="Subtitle 14">
            <a:extLst>
              <a:ext uri="{FF2B5EF4-FFF2-40B4-BE49-F238E27FC236}">
                <a16:creationId xmlns:a16="http://schemas.microsoft.com/office/drawing/2014/main" id="{1F3F803E-A30E-4AFB-87E9-DCDDA41E15D5}"/>
              </a:ext>
            </a:extLst>
          </p:cNvPr>
          <p:cNvSpPr>
            <a:spLocks noGrp="1"/>
          </p:cNvSpPr>
          <p:nvPr>
            <p:ph type="subTitle" idx="1"/>
          </p:nvPr>
        </p:nvSpPr>
        <p:spPr>
          <a:xfrm>
            <a:off x="989861" y="4149803"/>
            <a:ext cx="9106631" cy="1751495"/>
          </a:xfrm>
        </p:spPr>
        <p:txBody>
          <a:bodyPr lIns="91440" tIns="45720" rIns="91440" bIns="45720" anchor="t"/>
          <a:lstStyle/>
          <a:p>
            <a:r>
              <a:rPr lang="en-US" sz="2800" dirty="0"/>
              <a:t>Expectation of any type of loss (e.g. empty nest)</a:t>
            </a:r>
          </a:p>
          <a:p>
            <a:r>
              <a:rPr lang="en-US" sz="2800" dirty="0"/>
              <a:t>Uncertainty, loss of control, feeling helpless</a:t>
            </a:r>
          </a:p>
          <a:p>
            <a:r>
              <a:rPr lang="en-US" sz="2800" dirty="0"/>
              <a:t>Tension between hope and letting go</a:t>
            </a:r>
          </a:p>
        </p:txBody>
      </p:sp>
      <p:pic>
        <p:nvPicPr>
          <p:cNvPr id="56" name="Picture Placeholder 55" descr="Office Desk with magazines and laptop">
            <a:extLst>
              <a:ext uri="{FF2B5EF4-FFF2-40B4-BE49-F238E27FC236}">
                <a16:creationId xmlns:a16="http://schemas.microsoft.com/office/drawing/2014/main" id="{851ACFD4-7AE2-413A-BD85-827474424325}"/>
              </a:ext>
            </a:extLst>
          </p:cNvPr>
          <p:cNvPicPr>
            <a:picLocks noGrp="1" noChangeAspect="1"/>
          </p:cNvPicPr>
          <p:nvPr>
            <p:ph type="pic" sz="quarter" idx="13"/>
          </p:nvPr>
        </p:nvPicPr>
        <p:blipFill rotWithShape="1">
          <a:blip r:embed="rId3"/>
          <a:srcRect t="5667" b="5667"/>
          <a:stretch/>
        </p:blipFill>
        <p:spPr>
          <a:xfrm>
            <a:off x="381383" y="365108"/>
            <a:ext cx="2569503" cy="1519237"/>
          </a:xfrm>
        </p:spPr>
      </p:pic>
      <p:pic>
        <p:nvPicPr>
          <p:cNvPr id="16" name="Picture Placeholder 15" descr="Bird eggs in nest among spring blossoms">
            <a:extLst>
              <a:ext uri="{FF2B5EF4-FFF2-40B4-BE49-F238E27FC236}">
                <a16:creationId xmlns:a16="http://schemas.microsoft.com/office/drawing/2014/main" id="{951C9EE5-67DC-4D11-A65F-D5593538EB5F}"/>
              </a:ext>
            </a:extLst>
          </p:cNvPr>
          <p:cNvPicPr>
            <a:picLocks noGrp="1" noChangeAspect="1"/>
          </p:cNvPicPr>
          <p:nvPr>
            <p:ph type="pic" sz="quarter" idx="14"/>
          </p:nvPr>
        </p:nvPicPr>
        <p:blipFill>
          <a:blip r:embed="rId4"/>
          <a:srcRect/>
          <a:stretch/>
        </p:blipFill>
        <p:spPr>
          <a:xfrm>
            <a:off x="2951977" y="365108"/>
            <a:ext cx="2587752" cy="1519237"/>
          </a:xfrm>
        </p:spPr>
      </p:pic>
      <p:pic>
        <p:nvPicPr>
          <p:cNvPr id="59" name="Picture Placeholder 58" descr="Person holding leaf in water">
            <a:extLst>
              <a:ext uri="{FF2B5EF4-FFF2-40B4-BE49-F238E27FC236}">
                <a16:creationId xmlns:a16="http://schemas.microsoft.com/office/drawing/2014/main" id="{D2240412-D79B-4C60-B913-5106FD854FAA}"/>
              </a:ext>
            </a:extLst>
          </p:cNvPr>
          <p:cNvPicPr>
            <a:picLocks noGrp="1" noChangeAspect="1"/>
          </p:cNvPicPr>
          <p:nvPr>
            <p:ph type="pic" sz="quarter" idx="15"/>
          </p:nvPr>
        </p:nvPicPr>
        <p:blipFill>
          <a:blip r:embed="rId5"/>
          <a:srcRect t="5968" b="5968"/>
          <a:stretch/>
        </p:blipFill>
        <p:spPr>
          <a:xfrm>
            <a:off x="5540820" y="365108"/>
            <a:ext cx="2587752" cy="1519237"/>
          </a:xfrm>
        </p:spPr>
      </p:pic>
      <p:pic>
        <p:nvPicPr>
          <p:cNvPr id="25" name="Picture Placeholder 24" descr="Person in distress">
            <a:extLst>
              <a:ext uri="{FF2B5EF4-FFF2-40B4-BE49-F238E27FC236}">
                <a16:creationId xmlns:a16="http://schemas.microsoft.com/office/drawing/2014/main" id="{9F31BB21-C729-4B21-98D7-F299E1DACE94}"/>
              </a:ext>
            </a:extLst>
          </p:cNvPr>
          <p:cNvPicPr>
            <a:picLocks noGrp="1" noChangeAspect="1"/>
          </p:cNvPicPr>
          <p:nvPr>
            <p:ph type="pic" sz="quarter" idx="16"/>
          </p:nvPr>
        </p:nvPicPr>
        <p:blipFill>
          <a:blip r:embed="rId6"/>
          <a:srcRect/>
          <a:stretch/>
        </p:blipFill>
        <p:spPr>
          <a:xfrm>
            <a:off x="8134743" y="365108"/>
            <a:ext cx="2587752" cy="1519237"/>
          </a:xfrm>
        </p:spPr>
      </p:pic>
      <p:sp>
        <p:nvSpPr>
          <p:cNvPr id="42" name="Footer Placeholder 41">
            <a:extLst>
              <a:ext uri="{FF2B5EF4-FFF2-40B4-BE49-F238E27FC236}">
                <a16:creationId xmlns:a16="http://schemas.microsoft.com/office/drawing/2014/main" id="{083788C2-6193-4C41-BDFE-949DB17F8725}"/>
              </a:ext>
            </a:extLst>
          </p:cNvPr>
          <p:cNvSpPr>
            <a:spLocks noGrp="1"/>
          </p:cNvSpPr>
          <p:nvPr>
            <p:ph type="ftr" sz="quarter" idx="11"/>
          </p:nvPr>
        </p:nvSpPr>
        <p:spPr>
          <a:xfrm rot="5400000">
            <a:off x="9233562" y="2578525"/>
            <a:ext cx="4114800" cy="365125"/>
          </a:xfrm>
        </p:spPr>
        <p:txBody>
          <a:bodyPr lIns="91440" tIns="45720" rIns="91440" bIns="45720" anchor="t"/>
          <a:lstStyle/>
          <a:p>
            <a:r>
              <a:rPr lang="en-US" dirty="0">
                <a:solidFill>
                  <a:schemeClr val="accent2"/>
                </a:solidFill>
              </a:rPr>
              <a:t>Grief Matters Seminar</a:t>
            </a:r>
          </a:p>
        </p:txBody>
      </p:sp>
      <p:sp>
        <p:nvSpPr>
          <p:cNvPr id="43" name="Slide Number Placeholder 42">
            <a:extLst>
              <a:ext uri="{FF2B5EF4-FFF2-40B4-BE49-F238E27FC236}">
                <a16:creationId xmlns:a16="http://schemas.microsoft.com/office/drawing/2014/main" id="{6A41C43B-C2F7-4C15-9A68-278D666DA326}"/>
              </a:ext>
            </a:extLst>
          </p:cNvPr>
          <p:cNvSpPr>
            <a:spLocks noGrp="1"/>
          </p:cNvSpPr>
          <p:nvPr>
            <p:ph type="sldNum" sz="quarter" idx="12"/>
          </p:nvPr>
        </p:nvSpPr>
        <p:spPr>
          <a:xfrm>
            <a:off x="10821701" y="5672706"/>
            <a:ext cx="951908" cy="754673"/>
          </a:xfrm>
        </p:spPr>
        <p:txBody>
          <a:bodyPr/>
          <a:lstStyle/>
          <a:p>
            <a:fld id="{CE0B4D92-8F8B-47B9-9884-2F4ECA2EC99E}" type="slidenum">
              <a:rPr lang="en-US" smtClean="0"/>
              <a:pPr/>
              <a:t>15</a:t>
            </a:fld>
            <a:endParaRPr lang="en-US"/>
          </a:p>
        </p:txBody>
      </p:sp>
    </p:spTree>
    <p:extLst>
      <p:ext uri="{BB962C8B-B14F-4D97-AF65-F5344CB8AC3E}">
        <p14:creationId xmlns:p14="http://schemas.microsoft.com/office/powerpoint/2010/main" val="390419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65" name="Rectangle 64">
            <a:extLst>
              <a:ext uri="{FF2B5EF4-FFF2-40B4-BE49-F238E27FC236}">
                <a16:creationId xmlns:a16="http://schemas.microsoft.com/office/drawing/2014/main" id="{551580BD-7D80-4957-A58D-916E994AB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2C45B16-36EC-4606-9AE0-6F220A940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Placeholder 22" descr="Scales of justice on blue background">
            <a:extLst>
              <a:ext uri="{FF2B5EF4-FFF2-40B4-BE49-F238E27FC236}">
                <a16:creationId xmlns:a16="http://schemas.microsoft.com/office/drawing/2014/main" id="{F7E3FB0F-A5DF-4CC2-A482-964F94F53129}"/>
              </a:ext>
            </a:extLst>
          </p:cNvPr>
          <p:cNvPicPr>
            <a:picLocks noGrp="1" noChangeAspect="1"/>
          </p:cNvPicPr>
          <p:nvPr>
            <p:ph type="pic" sz="quarter" idx="13"/>
          </p:nvPr>
        </p:nvPicPr>
        <p:blipFill>
          <a:blip r:embed="rId3">
            <a:alphaModFix amt="67000"/>
          </a:blip>
          <a:srcRect t="2460" b="13270"/>
          <a:stretch/>
        </p:blipFill>
        <p:spPr>
          <a:xfrm>
            <a:off x="-1" y="1"/>
            <a:ext cx="12191999" cy="6857999"/>
          </a:xfrm>
          <a:prstGeom prst="rect">
            <a:avLst/>
          </a:prstGeom>
        </p:spPr>
      </p:pic>
      <p:sp>
        <p:nvSpPr>
          <p:cNvPr id="69" name="Rectangle 68">
            <a:extLst>
              <a:ext uri="{FF2B5EF4-FFF2-40B4-BE49-F238E27FC236}">
                <a16:creationId xmlns:a16="http://schemas.microsoft.com/office/drawing/2014/main" id="{CB59DE95-F3B9-4A35-9681-78FA926F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rgbClr val="FFFFFF"/>
            </a:solid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7B840-04AA-410B-8A72-B848F9F6C257}"/>
              </a:ext>
            </a:extLst>
          </p:cNvPr>
          <p:cNvSpPr>
            <a:spLocks noGrp="1"/>
          </p:cNvSpPr>
          <p:nvPr>
            <p:ph type="ctrTitle"/>
          </p:nvPr>
        </p:nvSpPr>
        <p:spPr>
          <a:xfrm>
            <a:off x="838200" y="4818488"/>
            <a:ext cx="9542755" cy="1029418"/>
          </a:xfrm>
        </p:spPr>
        <p:txBody>
          <a:bodyPr vert="horz" lIns="91440" tIns="45720" rIns="91440" bIns="45720" rtlCol="0" anchor="ctr">
            <a:normAutofit/>
          </a:bodyPr>
          <a:lstStyle/>
          <a:p>
            <a:r>
              <a:rPr lang="en-US" sz="3100">
                <a:solidFill>
                  <a:srgbClr val="FFFFFF"/>
                </a:solidFill>
              </a:rPr>
              <a:t>Building the Wise Mind &amp; Dialectic Understanding</a:t>
            </a:r>
          </a:p>
        </p:txBody>
      </p:sp>
      <p:sp>
        <p:nvSpPr>
          <p:cNvPr id="3" name="Subtitle 2">
            <a:extLst>
              <a:ext uri="{FF2B5EF4-FFF2-40B4-BE49-F238E27FC236}">
                <a16:creationId xmlns:a16="http://schemas.microsoft.com/office/drawing/2014/main" id="{E905E107-9713-4C30-AE85-314FCED0660B}"/>
              </a:ext>
            </a:extLst>
          </p:cNvPr>
          <p:cNvSpPr>
            <a:spLocks noGrp="1"/>
          </p:cNvSpPr>
          <p:nvPr>
            <p:ph type="subTitle" idx="1"/>
          </p:nvPr>
        </p:nvSpPr>
        <p:spPr>
          <a:xfrm>
            <a:off x="836812" y="668142"/>
            <a:ext cx="8836328" cy="969917"/>
          </a:xfrm>
        </p:spPr>
        <p:txBody>
          <a:bodyPr vert="horz" lIns="91440" tIns="45720" rIns="91440" bIns="45720" rtlCol="0" anchor="t">
            <a:normAutofit/>
          </a:bodyPr>
          <a:lstStyle/>
          <a:p>
            <a:r>
              <a:rPr lang="en-US" sz="2000">
                <a:solidFill>
                  <a:srgbClr val="FFFFFF"/>
                </a:solidFill>
              </a:rPr>
              <a:t>Chapter 3</a:t>
            </a:r>
          </a:p>
        </p:txBody>
      </p:sp>
      <p:cxnSp>
        <p:nvCxnSpPr>
          <p:cNvPr id="71" name="Straight Connector 70">
            <a:extLst>
              <a:ext uri="{FF2B5EF4-FFF2-40B4-BE49-F238E27FC236}">
                <a16:creationId xmlns:a16="http://schemas.microsoft.com/office/drawing/2014/main" id="{5E687E3B-9C6D-4102-8F38-DCB77C49C6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2D5243F-6AFC-4A87-8525-C3B22EFD94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4495800"/>
            <a:ext cx="10375638" cy="0"/>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73C7C39-C73B-4051-B742-C9086B7BE3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309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D6D8D-4EF5-4265-88C3-9A7C15E6DEC4}"/>
              </a:ext>
            </a:extLst>
          </p:cNvPr>
          <p:cNvSpPr>
            <a:spLocks noGrp="1"/>
          </p:cNvSpPr>
          <p:nvPr>
            <p:ph type="title"/>
          </p:nvPr>
        </p:nvSpPr>
        <p:spPr>
          <a:xfrm>
            <a:off x="837513" y="586798"/>
            <a:ext cx="9396733" cy="1086646"/>
          </a:xfrm>
        </p:spPr>
        <p:txBody>
          <a:bodyPr lIns="91440" tIns="45720" rIns="91440" bIns="45720" anchor="ctr">
            <a:normAutofit/>
          </a:bodyPr>
          <a:lstStyle/>
          <a:p>
            <a:pPr algn="ctr"/>
            <a:r>
              <a:rPr lang="en-US" sz="3200" dirty="0"/>
              <a:t>Reasonable Mind &amp; Emotional Mind</a:t>
            </a:r>
          </a:p>
        </p:txBody>
      </p:sp>
      <p:sp>
        <p:nvSpPr>
          <p:cNvPr id="17" name="Footer Placeholder 16">
            <a:extLst>
              <a:ext uri="{FF2B5EF4-FFF2-40B4-BE49-F238E27FC236}">
                <a16:creationId xmlns:a16="http://schemas.microsoft.com/office/drawing/2014/main" id="{9CC598A7-1589-4155-8E9E-6556F34CFFBF}"/>
              </a:ext>
            </a:extLst>
          </p:cNvPr>
          <p:cNvSpPr>
            <a:spLocks noGrp="1"/>
          </p:cNvSpPr>
          <p:nvPr>
            <p:ph type="ftr" sz="quarter" idx="11"/>
          </p:nvPr>
        </p:nvSpPr>
        <p:spPr>
          <a:xfrm rot="5400000">
            <a:off x="9233562" y="2578525"/>
            <a:ext cx="4114800" cy="365125"/>
          </a:xfrm>
        </p:spPr>
        <p:txBody>
          <a:bodyPr lIns="91440" tIns="45720" rIns="91440" bIns="45720" anchor="t"/>
          <a:lstStyle/>
          <a:p>
            <a:r>
              <a:rPr lang="en-US">
                <a:solidFill>
                  <a:schemeClr val="accent2"/>
                </a:solidFill>
              </a:rPr>
              <a:t>Leading When Waters Get Rough</a:t>
            </a:r>
            <a:endParaRPr lang="en-US"/>
          </a:p>
        </p:txBody>
      </p:sp>
      <p:sp>
        <p:nvSpPr>
          <p:cNvPr id="18" name="Slide Number Placeholder 17">
            <a:extLst>
              <a:ext uri="{FF2B5EF4-FFF2-40B4-BE49-F238E27FC236}">
                <a16:creationId xmlns:a16="http://schemas.microsoft.com/office/drawing/2014/main" id="{A9D29E60-58D1-45FC-8F2A-ADEF2F193CD0}"/>
              </a:ext>
            </a:extLst>
          </p:cNvPr>
          <p:cNvSpPr>
            <a:spLocks noGrp="1"/>
          </p:cNvSpPr>
          <p:nvPr>
            <p:ph type="sldNum" sz="quarter" idx="12"/>
          </p:nvPr>
        </p:nvSpPr>
        <p:spPr>
          <a:xfrm>
            <a:off x="10821701" y="5672706"/>
            <a:ext cx="951908" cy="754673"/>
          </a:xfrm>
        </p:spPr>
        <p:txBody>
          <a:bodyPr/>
          <a:lstStyle/>
          <a:p>
            <a:fld id="{5709AFD8-D051-4223-B8CF-1EC150CE8836}" type="slidenum">
              <a:rPr lang="en-US" smtClean="0"/>
              <a:pPr/>
              <a:t>17</a:t>
            </a:fld>
            <a:endParaRPr lang="en-US"/>
          </a:p>
        </p:txBody>
      </p:sp>
      <p:sp>
        <p:nvSpPr>
          <p:cNvPr id="4" name="Text Placeholder 3">
            <a:extLst>
              <a:ext uri="{FF2B5EF4-FFF2-40B4-BE49-F238E27FC236}">
                <a16:creationId xmlns:a16="http://schemas.microsoft.com/office/drawing/2014/main" id="{E348E80D-09C5-8212-2711-E3CD8F67EC4F}"/>
              </a:ext>
            </a:extLst>
          </p:cNvPr>
          <p:cNvSpPr>
            <a:spLocks noGrp="1"/>
          </p:cNvSpPr>
          <p:nvPr>
            <p:ph type="body" sz="quarter" idx="13"/>
          </p:nvPr>
        </p:nvSpPr>
        <p:spPr>
          <a:xfrm>
            <a:off x="838200" y="1957927"/>
            <a:ext cx="4565283" cy="3492908"/>
          </a:xfrm>
        </p:spPr>
        <p:txBody>
          <a:bodyPr lIns="91440" tIns="45720" rIns="91440" bIns="45720" anchor="t"/>
          <a:lstStyle/>
          <a:p>
            <a:r>
              <a:rPr lang="en-US" sz="3200" dirty="0"/>
              <a:t>Logical</a:t>
            </a:r>
          </a:p>
          <a:p>
            <a:r>
              <a:rPr lang="en-US" sz="3200" dirty="0"/>
              <a:t>Reason/Fact-Focused</a:t>
            </a:r>
          </a:p>
          <a:p>
            <a:r>
              <a:rPr lang="en-US" sz="3200" dirty="0"/>
              <a:t>Problem-Solving</a:t>
            </a:r>
          </a:p>
          <a:p>
            <a:r>
              <a:rPr lang="en-US" sz="3200" dirty="0"/>
              <a:t>Highly Verbal</a:t>
            </a:r>
          </a:p>
          <a:p>
            <a:r>
              <a:rPr lang="en-US" sz="3200" dirty="0"/>
              <a:t>Pragmatic</a:t>
            </a:r>
          </a:p>
          <a:p>
            <a:endParaRPr lang="en-US" sz="3200" dirty="0"/>
          </a:p>
          <a:p>
            <a:endParaRPr lang="en-US" dirty="0"/>
          </a:p>
        </p:txBody>
      </p:sp>
      <p:sp>
        <p:nvSpPr>
          <p:cNvPr id="6" name="Text Placeholder 5">
            <a:extLst>
              <a:ext uri="{FF2B5EF4-FFF2-40B4-BE49-F238E27FC236}">
                <a16:creationId xmlns:a16="http://schemas.microsoft.com/office/drawing/2014/main" id="{E3544013-CED5-1B5D-7DAA-F6298126CEAA}"/>
              </a:ext>
            </a:extLst>
          </p:cNvPr>
          <p:cNvSpPr>
            <a:spLocks noGrp="1"/>
          </p:cNvSpPr>
          <p:nvPr>
            <p:ph type="body" sz="quarter" idx="14"/>
          </p:nvPr>
        </p:nvSpPr>
        <p:spPr>
          <a:xfrm>
            <a:off x="5668963" y="1957927"/>
            <a:ext cx="4565283" cy="3492908"/>
          </a:xfrm>
        </p:spPr>
        <p:txBody>
          <a:bodyPr lIns="91440" tIns="45720" rIns="91440" bIns="45720" anchor="t"/>
          <a:lstStyle/>
          <a:p>
            <a:r>
              <a:rPr lang="en-US" sz="3200" dirty="0"/>
              <a:t>Feeling-Centered</a:t>
            </a:r>
          </a:p>
          <a:p>
            <a:r>
              <a:rPr lang="en-US" sz="3200" dirty="0"/>
              <a:t>May be Unreasonable</a:t>
            </a:r>
          </a:p>
          <a:p>
            <a:r>
              <a:rPr lang="en-US" sz="3200" dirty="0"/>
              <a:t>Irrational</a:t>
            </a:r>
          </a:p>
          <a:p>
            <a:r>
              <a:rPr lang="en-US" sz="3200" dirty="0"/>
              <a:t>Immediacy</a:t>
            </a:r>
          </a:p>
          <a:p>
            <a:r>
              <a:rPr lang="en-US" sz="3200" dirty="0"/>
              <a:t>Body-Centered</a:t>
            </a:r>
          </a:p>
          <a:p>
            <a:pPr marL="0" indent="0">
              <a:buNone/>
            </a:pPr>
            <a:endParaRPr lang="en-US" dirty="0"/>
          </a:p>
          <a:p>
            <a:endParaRPr lang="en-US" dirty="0"/>
          </a:p>
        </p:txBody>
      </p:sp>
    </p:spTree>
    <p:extLst>
      <p:ext uri="{BB962C8B-B14F-4D97-AF65-F5344CB8AC3E}">
        <p14:creationId xmlns:p14="http://schemas.microsoft.com/office/powerpoint/2010/main" val="3183480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8A42B6EC-893C-1783-7C30-7320B8558251}"/>
              </a:ext>
            </a:extLst>
          </p:cNvPr>
          <p:cNvSpPr>
            <a:spLocks noGrp="1"/>
          </p:cNvSpPr>
          <p:nvPr>
            <p:ph type="title"/>
          </p:nvPr>
        </p:nvSpPr>
        <p:spPr/>
        <p:txBody>
          <a:bodyPr/>
          <a:lstStyle/>
          <a:p>
            <a:r>
              <a:rPr lang="en-US" dirty="0"/>
              <a:t> </a:t>
            </a:r>
          </a:p>
        </p:txBody>
      </p:sp>
      <p:sp>
        <p:nvSpPr>
          <p:cNvPr id="10" name="Content Placeholder 9">
            <a:extLst>
              <a:ext uri="{FF2B5EF4-FFF2-40B4-BE49-F238E27FC236}">
                <a16:creationId xmlns:a16="http://schemas.microsoft.com/office/drawing/2014/main" id="{81694CF1-F8B7-34E4-6D6C-7ED4718F1D36}"/>
              </a:ext>
            </a:extLst>
          </p:cNvPr>
          <p:cNvSpPr>
            <a:spLocks noGrp="1"/>
          </p:cNvSpPr>
          <p:nvPr>
            <p:ph idx="1"/>
          </p:nvPr>
        </p:nvSpPr>
        <p:spPr/>
        <p:txBody>
          <a:bodyPr vert="horz" lIns="91440" tIns="45720" rIns="91440" bIns="45720" rtlCol="0">
            <a:normAutofit fontScale="25000" lnSpcReduction="20000"/>
          </a:bodyPr>
          <a:lstStyle/>
          <a:p>
            <a:pPr marL="0" indent="-228600">
              <a:lnSpc>
                <a:spcPct val="140000"/>
              </a:lnSpc>
              <a:buFont typeface="Arial" panose="020B0604020202020204" pitchFamily="34" charset="0"/>
              <a:buChar char="•"/>
            </a:pPr>
            <a:r>
              <a:rPr lang="en-US">
                <a:solidFill>
                  <a:schemeClr val="accent1"/>
                </a:solidFill>
              </a:rPr>
              <a:t>G</a:t>
            </a:r>
          </a:p>
        </p:txBody>
      </p:sp>
      <p:sp>
        <p:nvSpPr>
          <p:cNvPr id="7" name="Footer Placeholder 6">
            <a:extLst>
              <a:ext uri="{FF2B5EF4-FFF2-40B4-BE49-F238E27FC236}">
                <a16:creationId xmlns:a16="http://schemas.microsoft.com/office/drawing/2014/main" id="{65605042-54B3-B05F-04A8-3946F7F05442}"/>
              </a:ext>
            </a:extLst>
          </p:cNvPr>
          <p:cNvSpPr>
            <a:spLocks noGrp="1"/>
          </p:cNvSpPr>
          <p:nvPr>
            <p:ph type="ftr" sz="quarter" idx="11"/>
          </p:nvPr>
        </p:nvSpPr>
        <p:spPr/>
        <p:txBody>
          <a:bodyPr vert="horz" lIns="91440" tIns="45720" rIns="91440" bIns="45720" rtlCol="0" anchor="ctr">
            <a:normAutofit fontScale="25000" lnSpcReduction="20000"/>
          </a:bodyPr>
          <a:lstStyle/>
          <a:p>
            <a:pPr>
              <a:spcAft>
                <a:spcPts val="600"/>
              </a:spcAft>
            </a:pPr>
            <a:endParaRPr lang="en-US" sz="1050" b="1" kern="1200" cap="all" spc="300" baseline="0" dirty="0">
              <a:solidFill>
                <a:schemeClr val="accent1"/>
              </a:solidFill>
              <a:latin typeface="+mn-lt"/>
              <a:ea typeface="+mn-ea"/>
              <a:cs typeface="+mn-cs"/>
            </a:endParaRPr>
          </a:p>
        </p:txBody>
      </p:sp>
      <p:sp>
        <p:nvSpPr>
          <p:cNvPr id="8" name="Slide Number Placeholder 7">
            <a:extLst>
              <a:ext uri="{FF2B5EF4-FFF2-40B4-BE49-F238E27FC236}">
                <a16:creationId xmlns:a16="http://schemas.microsoft.com/office/drawing/2014/main" id="{13356B5B-0847-5543-B9FC-006FB1CE9184}"/>
              </a:ext>
            </a:extLst>
          </p:cNvPr>
          <p:cNvSpPr>
            <a:spLocks noGrp="1"/>
          </p:cNvSpPr>
          <p:nvPr>
            <p:ph type="sldNum" sz="quarter" idx="12"/>
          </p:nvPr>
        </p:nvSpPr>
        <p:spPr/>
        <p:txBody>
          <a:bodyPr vert="horz" lIns="91440" tIns="45720" rIns="91440" bIns="45720" rtlCol="0" anchor="ctr">
            <a:normAutofit fontScale="25000" lnSpcReduction="20000"/>
          </a:bodyPr>
          <a:lstStyle/>
          <a:p>
            <a:pPr algn="ctr">
              <a:spcAft>
                <a:spcPts val="600"/>
              </a:spcAft>
            </a:pPr>
            <a:fld id="{42B7CBA4-B6F8-42AF-9F87-A3019C537482}" type="slidenum">
              <a:rPr lang="en-US" sz="3600" b="1" smtClean="0">
                <a:solidFill>
                  <a:schemeClr val="accent1"/>
                </a:solidFill>
              </a:rPr>
              <a:pPr algn="ctr">
                <a:spcAft>
                  <a:spcPts val="600"/>
                </a:spcAft>
              </a:pPr>
              <a:t>18</a:t>
            </a:fld>
            <a:endParaRPr lang="en-US" sz="3600" b="1" dirty="0">
              <a:solidFill>
                <a:schemeClr val="accent1"/>
              </a:solidFill>
            </a:endParaRPr>
          </a:p>
        </p:txBody>
      </p:sp>
      <p:pic>
        <p:nvPicPr>
          <p:cNvPr id="1028" name="Picture 4" descr="Emotional Mind, Rational Mind and Wise Mind - Beyondpsychub">
            <a:extLst>
              <a:ext uri="{FF2B5EF4-FFF2-40B4-BE49-F238E27FC236}">
                <a16:creationId xmlns:a16="http://schemas.microsoft.com/office/drawing/2014/main" id="{4918724C-A3C1-5972-B149-E91F4493E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106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39" name="Rectangle 38">
            <a:extLst>
              <a:ext uri="{FF2B5EF4-FFF2-40B4-BE49-F238E27FC236}">
                <a16:creationId xmlns:a16="http://schemas.microsoft.com/office/drawing/2014/main" id="{551580BD-7D80-4957-A58D-916E994AB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DB74EA8-7034-4C30-9C00-B9548577C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Image result for healthy workplace">
            <a:extLst>
              <a:ext uri="{FF2B5EF4-FFF2-40B4-BE49-F238E27FC236}">
                <a16:creationId xmlns:a16="http://schemas.microsoft.com/office/drawing/2014/main" id="{6844AF78-B17D-33B2-6128-5ACE2828C2B6}"/>
              </a:ext>
            </a:extLst>
          </p:cNvPr>
          <p:cNvPicPr>
            <a:picLocks noGrp="1" noChangeAspect="1"/>
          </p:cNvPicPr>
          <p:nvPr>
            <p:ph type="pic" sz="quarter" idx="13"/>
          </p:nvPr>
        </p:nvPicPr>
        <p:blipFill>
          <a:blip r:embed="rId2">
            <a:alphaModFix amt="64000"/>
          </a:blip>
          <a:srcRect r="11999" b="-1"/>
          <a:stretch/>
        </p:blipFill>
        <p:spPr>
          <a:xfrm>
            <a:off x="1" y="10"/>
            <a:ext cx="12191999" cy="6857989"/>
          </a:xfrm>
          <a:prstGeom prst="rect">
            <a:avLst/>
          </a:prstGeom>
        </p:spPr>
      </p:pic>
      <p:sp>
        <p:nvSpPr>
          <p:cNvPr id="41" name="Rectangle 40">
            <a:extLst>
              <a:ext uri="{FF2B5EF4-FFF2-40B4-BE49-F238E27FC236}">
                <a16:creationId xmlns:a16="http://schemas.microsoft.com/office/drawing/2014/main" id="{CB59DE95-F3B9-4A35-9681-78FA926F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rgbClr val="FFFFFF"/>
            </a:solid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43D7B2-D163-FCB3-550B-E5778FBFC26D}"/>
              </a:ext>
            </a:extLst>
          </p:cNvPr>
          <p:cNvSpPr>
            <a:spLocks noGrp="1"/>
          </p:cNvSpPr>
          <p:nvPr>
            <p:ph type="ctrTitle"/>
          </p:nvPr>
        </p:nvSpPr>
        <p:spPr>
          <a:xfrm>
            <a:off x="860613" y="880744"/>
            <a:ext cx="5686041" cy="4791953"/>
          </a:xfrm>
        </p:spPr>
        <p:txBody>
          <a:bodyPr vert="horz" lIns="91440" tIns="45720" rIns="91440" bIns="45720" rtlCol="0" anchor="t">
            <a:normAutofit/>
          </a:bodyPr>
          <a:lstStyle/>
          <a:p>
            <a:r>
              <a:rPr lang="en-US" sz="5400" dirty="0">
                <a:solidFill>
                  <a:srgbClr val="FFFFFF"/>
                </a:solidFill>
              </a:rPr>
              <a:t>What Contributes to a Wise Mind?</a:t>
            </a:r>
          </a:p>
        </p:txBody>
      </p:sp>
      <p:sp>
        <p:nvSpPr>
          <p:cNvPr id="3" name="Subtitle 2">
            <a:extLst>
              <a:ext uri="{FF2B5EF4-FFF2-40B4-BE49-F238E27FC236}">
                <a16:creationId xmlns:a16="http://schemas.microsoft.com/office/drawing/2014/main" id="{3EADE2E3-34FA-D808-9795-2F0C3F8F83DF}"/>
              </a:ext>
            </a:extLst>
          </p:cNvPr>
          <p:cNvSpPr>
            <a:spLocks noGrp="1"/>
          </p:cNvSpPr>
          <p:nvPr>
            <p:ph type="subTitle" idx="1"/>
          </p:nvPr>
        </p:nvSpPr>
        <p:spPr>
          <a:xfrm>
            <a:off x="7669307" y="2307984"/>
            <a:ext cx="2634124" cy="3404528"/>
          </a:xfrm>
        </p:spPr>
        <p:txBody>
          <a:bodyPr vert="horz" lIns="91440" tIns="45720" rIns="91440" bIns="45720" rtlCol="0" anchor="b">
            <a:normAutofit/>
          </a:bodyPr>
          <a:lstStyle/>
          <a:p>
            <a:r>
              <a:rPr lang="en-US" sz="2000" dirty="0">
                <a:solidFill>
                  <a:srgbClr val="FFFFFF"/>
                </a:solidFill>
              </a:rPr>
              <a:t>Ideal vs Real</a:t>
            </a:r>
          </a:p>
          <a:p>
            <a:r>
              <a:rPr lang="en-US" sz="2000" dirty="0">
                <a:solidFill>
                  <a:srgbClr val="FFFFFF"/>
                </a:solidFill>
              </a:rPr>
              <a:t>Flexibility</a:t>
            </a:r>
          </a:p>
          <a:p>
            <a:r>
              <a:rPr lang="en-US" sz="2000" dirty="0">
                <a:solidFill>
                  <a:srgbClr val="FFFFFF"/>
                </a:solidFill>
              </a:rPr>
              <a:t>Curiosity</a:t>
            </a:r>
          </a:p>
          <a:p>
            <a:r>
              <a:rPr lang="en-US" sz="2000" dirty="0">
                <a:solidFill>
                  <a:srgbClr val="FFFFFF"/>
                </a:solidFill>
              </a:rPr>
              <a:t>Non-Judgement</a:t>
            </a:r>
          </a:p>
          <a:p>
            <a:r>
              <a:rPr lang="en-US" sz="2000" dirty="0">
                <a:solidFill>
                  <a:srgbClr val="FFFFFF"/>
                </a:solidFill>
              </a:rPr>
              <a:t>Creativity</a:t>
            </a:r>
          </a:p>
          <a:p>
            <a:r>
              <a:rPr lang="en-US" sz="2000" dirty="0">
                <a:solidFill>
                  <a:srgbClr val="FFFFFF"/>
                </a:solidFill>
              </a:rPr>
              <a:t>Connection</a:t>
            </a:r>
          </a:p>
          <a:p>
            <a:r>
              <a:rPr lang="en-US" sz="2000" dirty="0">
                <a:solidFill>
                  <a:srgbClr val="FFFFFF"/>
                </a:solidFill>
              </a:rPr>
              <a:t>Compassion</a:t>
            </a:r>
          </a:p>
        </p:txBody>
      </p:sp>
      <p:cxnSp>
        <p:nvCxnSpPr>
          <p:cNvPr id="42" name="Straight Connector 41">
            <a:extLst>
              <a:ext uri="{FF2B5EF4-FFF2-40B4-BE49-F238E27FC236}">
                <a16:creationId xmlns:a16="http://schemas.microsoft.com/office/drawing/2014/main" id="{5E687E3B-9C6D-4102-8F38-DCB77C49C6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3C7C39-C73B-4051-B742-C9086B7BE3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F65C608-2429-428E-BDC9-29C15CF307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277100" y="345831"/>
            <a:ext cx="0" cy="5693702"/>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844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EB6F9A-DD4D-4B51-AACA-CA7E698D52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86CED-7683-60E3-A963-436DBF737726}"/>
              </a:ext>
            </a:extLst>
          </p:cNvPr>
          <p:cNvSpPr>
            <a:spLocks noGrp="1"/>
          </p:cNvSpPr>
          <p:nvPr>
            <p:ph type="title"/>
          </p:nvPr>
        </p:nvSpPr>
        <p:spPr>
          <a:xfrm>
            <a:off x="838199" y="545914"/>
            <a:ext cx="9527275" cy="1241944"/>
          </a:xfrm>
        </p:spPr>
        <p:txBody>
          <a:bodyPr vert="horz" lIns="91440" tIns="45720" rIns="91440" bIns="45720" rtlCol="0" anchor="ctr">
            <a:normAutofit/>
          </a:bodyPr>
          <a:lstStyle/>
          <a:p>
            <a:pPr>
              <a:lnSpc>
                <a:spcPct val="90000"/>
              </a:lnSpc>
            </a:pPr>
            <a:r>
              <a:rPr lang="en-US" sz="4000">
                <a:latin typeface="+mj-lt"/>
              </a:rPr>
              <a:t>Objectives</a:t>
            </a:r>
          </a:p>
        </p:txBody>
      </p:sp>
      <p:sp>
        <p:nvSpPr>
          <p:cNvPr id="3" name="Content Placeholder 2">
            <a:extLst>
              <a:ext uri="{FF2B5EF4-FFF2-40B4-BE49-F238E27FC236}">
                <a16:creationId xmlns:a16="http://schemas.microsoft.com/office/drawing/2014/main" id="{DB0CC1CA-9EA2-1956-731F-F535BE26FE31}"/>
              </a:ext>
            </a:extLst>
          </p:cNvPr>
          <p:cNvSpPr>
            <a:spLocks noGrp="1"/>
          </p:cNvSpPr>
          <p:nvPr>
            <p:ph type="body" sz="half" idx="2"/>
          </p:nvPr>
        </p:nvSpPr>
        <p:spPr>
          <a:xfrm>
            <a:off x="371475" y="1952625"/>
            <a:ext cx="6853791" cy="4142801"/>
          </a:xfrm>
        </p:spPr>
        <p:txBody>
          <a:bodyPr vert="horz" lIns="91440" tIns="45720" rIns="91440" bIns="45720" rtlCol="0" anchor="t">
            <a:noAutofit/>
          </a:bodyPr>
          <a:lstStyle/>
          <a:p>
            <a:pPr marL="285750" indent="-228600">
              <a:lnSpc>
                <a:spcPct val="140000"/>
              </a:lnSpc>
              <a:buFont typeface="Arial" panose="020B0604020202020204" pitchFamily="34" charset="0"/>
              <a:buChar char="•"/>
            </a:pPr>
            <a:r>
              <a:rPr lang="en-US" sz="2200" dirty="0">
                <a:solidFill>
                  <a:schemeClr val="accent1"/>
                </a:solidFill>
              </a:rPr>
              <a:t>Participants will discuss the common factors associated with loss of experience and compare/contrast these with grief due to death of an important other. </a:t>
            </a:r>
          </a:p>
          <a:p>
            <a:pPr marL="285750" indent="-228600">
              <a:lnSpc>
                <a:spcPct val="140000"/>
              </a:lnSpc>
              <a:buFont typeface="Arial" panose="020B0604020202020204" pitchFamily="34" charset="0"/>
              <a:buChar char="•"/>
            </a:pPr>
            <a:r>
              <a:rPr lang="en-US" sz="2200" dirty="0">
                <a:solidFill>
                  <a:schemeClr val="accent1"/>
                </a:solidFill>
              </a:rPr>
              <a:t>Attendees will review dialectics related to loss and learn how a wise mind paradigm permits holding of opposite views.  </a:t>
            </a:r>
          </a:p>
          <a:p>
            <a:pPr marL="742950" lvl="1" indent="-228600">
              <a:buFont typeface="Arial" panose="020B0604020202020204" pitchFamily="34" charset="0"/>
              <a:buChar char="•"/>
            </a:pPr>
            <a:r>
              <a:rPr lang="en-US" sz="2000" dirty="0">
                <a:solidFill>
                  <a:schemeClr val="accent1"/>
                </a:solidFill>
              </a:rPr>
              <a:t>This approach is helpful to traverse unmet, highly anticipated experiences.</a:t>
            </a:r>
          </a:p>
          <a:p>
            <a:pPr indent="-228600">
              <a:lnSpc>
                <a:spcPct val="140000"/>
              </a:lnSpc>
              <a:buFont typeface="Arial" panose="020B0604020202020204" pitchFamily="34" charset="0"/>
              <a:buChar char="•"/>
            </a:pPr>
            <a:endParaRPr lang="en-US" sz="2400" dirty="0">
              <a:solidFill>
                <a:schemeClr val="accent1"/>
              </a:solidFill>
            </a:endParaRPr>
          </a:p>
        </p:txBody>
      </p:sp>
      <p:pic>
        <p:nvPicPr>
          <p:cNvPr id="7" name="Picture Placeholder 6">
            <a:extLst>
              <a:ext uri="{FF2B5EF4-FFF2-40B4-BE49-F238E27FC236}">
                <a16:creationId xmlns:a16="http://schemas.microsoft.com/office/drawing/2014/main" id="{A4D45262-8DB9-8DE2-5D1D-B1BA7B3C0747}"/>
              </a:ext>
            </a:extLst>
          </p:cNvPr>
          <p:cNvPicPr>
            <a:picLocks noGrp="1" noChangeAspect="1"/>
          </p:cNvPicPr>
          <p:nvPr>
            <p:ph type="pic" idx="1"/>
          </p:nvPr>
        </p:nvPicPr>
        <p:blipFill>
          <a:blip r:embed="rId2"/>
          <a:srcRect l="18573" r="18573"/>
          <a:stretch/>
        </p:blipFill>
        <p:spPr>
          <a:xfrm>
            <a:off x="7277100" y="1905000"/>
            <a:ext cx="3471597" cy="4142428"/>
          </a:xfrm>
          <a:prstGeom prst="rect">
            <a:avLst/>
          </a:prstGeom>
        </p:spPr>
      </p:pic>
      <p:sp>
        <p:nvSpPr>
          <p:cNvPr id="5" name="Footer Placeholder 4">
            <a:extLst>
              <a:ext uri="{FF2B5EF4-FFF2-40B4-BE49-F238E27FC236}">
                <a16:creationId xmlns:a16="http://schemas.microsoft.com/office/drawing/2014/main" id="{D865962D-5C0E-EB7F-3B60-82C89CD4B647}"/>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pPr>
              <a:spcAft>
                <a:spcPts val="600"/>
              </a:spcAft>
            </a:pPr>
            <a:r>
              <a:rPr lang="en-US" sz="1050" b="1" kern="1200" cap="all" spc="300" baseline="0">
                <a:solidFill>
                  <a:schemeClr val="accent1"/>
                </a:solidFill>
                <a:latin typeface="+mn-lt"/>
                <a:ea typeface="+mn-ea"/>
                <a:cs typeface="+mn-cs"/>
              </a:rPr>
              <a:t>Leading When Waters Get Rough</a:t>
            </a:r>
          </a:p>
        </p:txBody>
      </p:sp>
      <p:cxnSp>
        <p:nvCxnSpPr>
          <p:cNvPr id="23" name="Straight Connector 22">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0AC6A772-BD8D-64CE-884B-91D222A9DB7B}"/>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lgn="ctr">
              <a:spcAft>
                <a:spcPts val="600"/>
              </a:spcAft>
            </a:pPr>
            <a:fld id="{42B7CBA4-B6F8-42AF-9F87-A3019C537482}" type="slidenum">
              <a:rPr lang="en-US" sz="3600" b="1" smtClean="0">
                <a:solidFill>
                  <a:schemeClr val="accent1"/>
                </a:solidFill>
              </a:rPr>
              <a:pPr algn="ctr">
                <a:spcAft>
                  <a:spcPts val="600"/>
                </a:spcAft>
              </a:pPr>
              <a:t>2</a:t>
            </a:fld>
            <a:endParaRPr lang="en-US" sz="3600" b="1">
              <a:solidFill>
                <a:schemeClr val="accent1"/>
              </a:solidFill>
            </a:endParaRPr>
          </a:p>
        </p:txBody>
      </p:sp>
      <p:sp>
        <p:nvSpPr>
          <p:cNvPr id="25" name="Rectangle 24">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7100" y="1905000"/>
            <a:ext cx="0" cy="41424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1905000"/>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232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8E0FE-CD1D-48DB-9832-7196271719E1}"/>
              </a:ext>
            </a:extLst>
          </p:cNvPr>
          <p:cNvSpPr>
            <a:spLocks noGrp="1"/>
          </p:cNvSpPr>
          <p:nvPr>
            <p:ph type="title"/>
          </p:nvPr>
        </p:nvSpPr>
        <p:spPr/>
        <p:txBody>
          <a:bodyPr lIns="91440" tIns="45720" rIns="91440" bIns="45720" anchor="ctr">
            <a:normAutofit/>
          </a:bodyPr>
          <a:lstStyle/>
          <a:p>
            <a:pPr algn="ctr"/>
            <a:r>
              <a:rPr lang="en-US"/>
              <a:t>Increasing Awareness</a:t>
            </a:r>
          </a:p>
        </p:txBody>
      </p:sp>
      <p:sp>
        <p:nvSpPr>
          <p:cNvPr id="18" name="Slide Number Placeholder 17">
            <a:extLst>
              <a:ext uri="{FF2B5EF4-FFF2-40B4-BE49-F238E27FC236}">
                <a16:creationId xmlns:a16="http://schemas.microsoft.com/office/drawing/2014/main" id="{8B4F1708-F345-4EB5-9655-4B0102B9E565}"/>
              </a:ext>
            </a:extLst>
          </p:cNvPr>
          <p:cNvSpPr>
            <a:spLocks noGrp="1"/>
          </p:cNvSpPr>
          <p:nvPr>
            <p:ph type="sldNum" sz="quarter" idx="12"/>
          </p:nvPr>
        </p:nvSpPr>
        <p:spPr/>
        <p:txBody>
          <a:bodyPr/>
          <a:lstStyle/>
          <a:p>
            <a:fld id="{5709AFD8-D051-4223-B8CF-1EC150CE8836}" type="slidenum">
              <a:rPr lang="en-US" smtClean="0"/>
              <a:pPr/>
              <a:t>20</a:t>
            </a:fld>
            <a:endParaRPr lang="en-US"/>
          </a:p>
        </p:txBody>
      </p:sp>
      <p:sp>
        <p:nvSpPr>
          <p:cNvPr id="20" name="Text Placeholder 19">
            <a:extLst>
              <a:ext uri="{FF2B5EF4-FFF2-40B4-BE49-F238E27FC236}">
                <a16:creationId xmlns:a16="http://schemas.microsoft.com/office/drawing/2014/main" id="{799C0544-5810-41CD-87BD-3B2704996E6A}"/>
              </a:ext>
            </a:extLst>
          </p:cNvPr>
          <p:cNvSpPr>
            <a:spLocks noGrp="1"/>
          </p:cNvSpPr>
          <p:nvPr>
            <p:ph type="body" sz="quarter" idx="17"/>
          </p:nvPr>
        </p:nvSpPr>
        <p:spPr/>
        <p:txBody>
          <a:bodyPr lIns="91440" tIns="0" rIns="91440" bIns="0" anchor="ctr"/>
          <a:lstStyle/>
          <a:p>
            <a:r>
              <a:rPr lang="en-US"/>
              <a:t>Clarity</a:t>
            </a:r>
          </a:p>
        </p:txBody>
      </p:sp>
      <p:sp>
        <p:nvSpPr>
          <p:cNvPr id="26" name="Text Placeholder 25">
            <a:extLst>
              <a:ext uri="{FF2B5EF4-FFF2-40B4-BE49-F238E27FC236}">
                <a16:creationId xmlns:a16="http://schemas.microsoft.com/office/drawing/2014/main" id="{CAA8711F-9801-4F55-83D7-9CAEAFB4298B}"/>
              </a:ext>
            </a:extLst>
          </p:cNvPr>
          <p:cNvSpPr>
            <a:spLocks noGrp="1"/>
          </p:cNvSpPr>
          <p:nvPr>
            <p:ph type="body" sz="quarter" idx="22"/>
          </p:nvPr>
        </p:nvSpPr>
        <p:spPr/>
        <p:txBody>
          <a:bodyPr lIns="91440" tIns="0" rIns="91440" bIns="0" anchor="ctr"/>
          <a:lstStyle/>
          <a:p>
            <a:r>
              <a:rPr lang="en-US"/>
              <a:t>Capability</a:t>
            </a:r>
          </a:p>
        </p:txBody>
      </p:sp>
      <p:sp>
        <p:nvSpPr>
          <p:cNvPr id="28" name="Text Placeholder 27">
            <a:extLst>
              <a:ext uri="{FF2B5EF4-FFF2-40B4-BE49-F238E27FC236}">
                <a16:creationId xmlns:a16="http://schemas.microsoft.com/office/drawing/2014/main" id="{1048D9CA-7F97-4516-9C0D-FB739D9D8B06}"/>
              </a:ext>
            </a:extLst>
          </p:cNvPr>
          <p:cNvSpPr>
            <a:spLocks noGrp="1"/>
          </p:cNvSpPr>
          <p:nvPr>
            <p:ph type="body" sz="quarter" idx="24"/>
          </p:nvPr>
        </p:nvSpPr>
        <p:spPr/>
        <p:txBody>
          <a:bodyPr lIns="91440" tIns="0" rIns="91440" bIns="0" anchor="ctr"/>
          <a:lstStyle/>
          <a:p>
            <a:r>
              <a:rPr lang="en-US"/>
              <a:t>Connection</a:t>
            </a:r>
          </a:p>
        </p:txBody>
      </p:sp>
      <p:sp>
        <p:nvSpPr>
          <p:cNvPr id="17" name="Footer Placeholder 16">
            <a:extLst>
              <a:ext uri="{FF2B5EF4-FFF2-40B4-BE49-F238E27FC236}">
                <a16:creationId xmlns:a16="http://schemas.microsoft.com/office/drawing/2014/main" id="{E6F05D51-B348-4E46-9332-FDA5A0AFF921}"/>
              </a:ext>
            </a:extLst>
          </p:cNvPr>
          <p:cNvSpPr>
            <a:spLocks noGrp="1"/>
          </p:cNvSpPr>
          <p:nvPr>
            <p:ph type="ftr" sz="quarter" idx="11"/>
          </p:nvPr>
        </p:nvSpPr>
        <p:spPr/>
        <p:txBody>
          <a:bodyPr lIns="91440" tIns="45720" rIns="91440" bIns="45720" anchor="t"/>
          <a:lstStyle/>
          <a:p>
            <a:r>
              <a:rPr lang="en-US" dirty="0"/>
              <a:t>Grief Matters Seminar</a:t>
            </a:r>
          </a:p>
        </p:txBody>
      </p:sp>
      <p:sp>
        <p:nvSpPr>
          <p:cNvPr id="30" name="Text Placeholder 29">
            <a:extLst>
              <a:ext uri="{FF2B5EF4-FFF2-40B4-BE49-F238E27FC236}">
                <a16:creationId xmlns:a16="http://schemas.microsoft.com/office/drawing/2014/main" id="{F08A1561-5E39-4BAF-963B-39EAB03EF20C}"/>
              </a:ext>
            </a:extLst>
          </p:cNvPr>
          <p:cNvSpPr>
            <a:spLocks noGrp="1"/>
          </p:cNvSpPr>
          <p:nvPr>
            <p:ph type="body" sz="quarter" idx="26"/>
          </p:nvPr>
        </p:nvSpPr>
        <p:spPr/>
        <p:txBody>
          <a:bodyPr lIns="91440" tIns="0" rIns="91440" bIns="0" anchor="ctr"/>
          <a:lstStyle/>
          <a:p>
            <a:r>
              <a:rPr lang="en-US"/>
              <a:t>Consistency</a:t>
            </a:r>
          </a:p>
        </p:txBody>
      </p:sp>
      <p:pic>
        <p:nvPicPr>
          <p:cNvPr id="15" name="Picture Placeholder 14" descr="Grandfather teaching child to fish">
            <a:extLst>
              <a:ext uri="{FF2B5EF4-FFF2-40B4-BE49-F238E27FC236}">
                <a16:creationId xmlns:a16="http://schemas.microsoft.com/office/drawing/2014/main" id="{DCB33C80-3619-65EA-B985-0B61F5771A7D}"/>
              </a:ext>
            </a:extLst>
          </p:cNvPr>
          <p:cNvPicPr>
            <a:picLocks noGrp="1" noChangeAspect="1"/>
          </p:cNvPicPr>
          <p:nvPr>
            <p:ph type="pic" sz="quarter" idx="19"/>
          </p:nvPr>
        </p:nvPicPr>
        <p:blipFill>
          <a:blip r:embed="rId3"/>
          <a:srcRect l="10977" r="10977"/>
          <a:stretch/>
        </p:blipFill>
        <p:spPr/>
      </p:pic>
      <p:pic>
        <p:nvPicPr>
          <p:cNvPr id="16" name="Picture Placeholder 15" descr="Hands holding each other">
            <a:extLst>
              <a:ext uri="{FF2B5EF4-FFF2-40B4-BE49-F238E27FC236}">
                <a16:creationId xmlns:a16="http://schemas.microsoft.com/office/drawing/2014/main" id="{39E2497A-3758-B751-C855-9A3D74C2AD12}"/>
              </a:ext>
            </a:extLst>
          </p:cNvPr>
          <p:cNvPicPr>
            <a:picLocks noGrp="1" noChangeAspect="1"/>
          </p:cNvPicPr>
          <p:nvPr>
            <p:ph type="pic" sz="quarter" idx="20"/>
          </p:nvPr>
        </p:nvPicPr>
        <p:blipFill>
          <a:blip r:embed="rId4"/>
          <a:srcRect l="16667" r="16667"/>
          <a:stretch/>
        </p:blipFill>
        <p:spPr/>
      </p:pic>
      <p:pic>
        <p:nvPicPr>
          <p:cNvPr id="23" name="Picture Placeholder 22" descr="Arrows pointing arrows with screws&#10;&#10;Description automatically generated">
            <a:extLst>
              <a:ext uri="{FF2B5EF4-FFF2-40B4-BE49-F238E27FC236}">
                <a16:creationId xmlns:a16="http://schemas.microsoft.com/office/drawing/2014/main" id="{040EA813-C9C5-C84C-BA41-58540738E778}"/>
              </a:ext>
            </a:extLst>
          </p:cNvPr>
          <p:cNvPicPr>
            <a:picLocks noGrp="1" noChangeAspect="1"/>
          </p:cNvPicPr>
          <p:nvPr>
            <p:ph type="pic" sz="quarter" idx="21"/>
          </p:nvPr>
        </p:nvPicPr>
        <p:blipFill>
          <a:blip r:embed="rId5"/>
          <a:srcRect l="19108" r="19108"/>
          <a:stretch/>
        </p:blipFill>
        <p:spPr/>
      </p:pic>
      <p:pic>
        <p:nvPicPr>
          <p:cNvPr id="5" name="Picture Placeholder 4">
            <a:extLst>
              <a:ext uri="{FF2B5EF4-FFF2-40B4-BE49-F238E27FC236}">
                <a16:creationId xmlns:a16="http://schemas.microsoft.com/office/drawing/2014/main" id="{776BAED3-2942-BEA3-A082-7481D7717D87}"/>
              </a:ext>
            </a:extLst>
          </p:cNvPr>
          <p:cNvPicPr>
            <a:picLocks noGrp="1" noChangeAspect="1"/>
          </p:cNvPicPr>
          <p:nvPr>
            <p:ph type="pic" sz="quarter" idx="13"/>
          </p:nvPr>
        </p:nvPicPr>
        <p:blipFill>
          <a:blip r:embed="rId6"/>
          <a:srcRect l="16973" r="16973"/>
          <a:stretch/>
        </p:blipFill>
        <p:spPr/>
      </p:pic>
    </p:spTree>
    <p:extLst>
      <p:ext uri="{BB962C8B-B14F-4D97-AF65-F5344CB8AC3E}">
        <p14:creationId xmlns:p14="http://schemas.microsoft.com/office/powerpoint/2010/main" val="2555141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06EB-9331-2435-C621-2934FF8F6280}"/>
              </a:ext>
            </a:extLst>
          </p:cNvPr>
          <p:cNvSpPr>
            <a:spLocks noGrp="1"/>
          </p:cNvSpPr>
          <p:nvPr>
            <p:ph type="ctrTitle"/>
          </p:nvPr>
        </p:nvSpPr>
        <p:spPr/>
        <p:txBody>
          <a:bodyPr/>
          <a:lstStyle/>
          <a:p>
            <a:r>
              <a:rPr lang="en-US" dirty="0"/>
              <a:t>Dialectical Thinking</a:t>
            </a:r>
          </a:p>
        </p:txBody>
      </p:sp>
      <p:sp>
        <p:nvSpPr>
          <p:cNvPr id="3" name="Subtitle 2">
            <a:extLst>
              <a:ext uri="{FF2B5EF4-FFF2-40B4-BE49-F238E27FC236}">
                <a16:creationId xmlns:a16="http://schemas.microsoft.com/office/drawing/2014/main" id="{A989BB69-D7D5-DC7A-FC04-6552FCF14CAB}"/>
              </a:ext>
            </a:extLst>
          </p:cNvPr>
          <p:cNvSpPr>
            <a:spLocks noGrp="1"/>
          </p:cNvSpPr>
          <p:nvPr>
            <p:ph type="subTitle" idx="1"/>
          </p:nvPr>
        </p:nvSpPr>
        <p:spPr/>
        <p:txBody>
          <a:bodyPr/>
          <a:lstStyle/>
          <a:p>
            <a:r>
              <a:rPr lang="en-US" dirty="0"/>
              <a:t>Wise Mind in Action</a:t>
            </a:r>
          </a:p>
        </p:txBody>
      </p:sp>
      <p:pic>
        <p:nvPicPr>
          <p:cNvPr id="10" name="Picture Placeholder 9">
            <a:extLst>
              <a:ext uri="{FF2B5EF4-FFF2-40B4-BE49-F238E27FC236}">
                <a16:creationId xmlns:a16="http://schemas.microsoft.com/office/drawing/2014/main" id="{1B50DDFE-FC3C-6EE4-5431-0739ECA626B0}"/>
              </a:ext>
            </a:extLst>
          </p:cNvPr>
          <p:cNvPicPr>
            <a:picLocks noGrp="1" noChangeAspect="1"/>
          </p:cNvPicPr>
          <p:nvPr>
            <p:ph type="pic" sz="quarter" idx="13"/>
          </p:nvPr>
        </p:nvPicPr>
        <p:blipFill>
          <a:blip r:embed="rId2"/>
          <a:srcRect t="10477" b="10477"/>
          <a:stretch/>
        </p:blipFill>
        <p:spPr/>
      </p:pic>
    </p:spTree>
    <p:extLst>
      <p:ext uri="{BB962C8B-B14F-4D97-AF65-F5344CB8AC3E}">
        <p14:creationId xmlns:p14="http://schemas.microsoft.com/office/powerpoint/2010/main" val="3377417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039" name="Rectangle 1038">
            <a:extLst>
              <a:ext uri="{FF2B5EF4-FFF2-40B4-BE49-F238E27FC236}">
                <a16:creationId xmlns:a16="http://schemas.microsoft.com/office/drawing/2014/main" id="{E0F51E7E-0980-4671-8E08-F7E71D0DC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495181ED-559D-4048-A0F3-C655473A2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artin Luther King Jr. Quote: “But life at its best is a creative ...">
            <a:extLst>
              <a:ext uri="{FF2B5EF4-FFF2-40B4-BE49-F238E27FC236}">
                <a16:creationId xmlns:a16="http://schemas.microsoft.com/office/drawing/2014/main" id="{0CBE1A0A-CEA4-C5A1-DBEA-F441F2E1C085}"/>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18" b="3212"/>
          <a:stretch/>
        </p:blipFill>
        <p:spPr bwMode="auto">
          <a:xfrm>
            <a:off x="367744" y="334926"/>
            <a:ext cx="11451196" cy="618814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49BEA32B-7E78-0525-9630-937D30601B01}"/>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pPr>
              <a:spcAft>
                <a:spcPts val="600"/>
              </a:spcAft>
            </a:pPr>
            <a:r>
              <a:rPr lang="en-US" sz="1050" b="1" cap="all" dirty="0">
                <a:solidFill>
                  <a:srgbClr val="FFFFFF"/>
                </a:solidFill>
              </a:rPr>
              <a:t>Grief Matters Seminar</a:t>
            </a:r>
            <a:endParaRPr lang="en-US" sz="1050" b="1" kern="1200" cap="all" spc="300" baseline="0" dirty="0">
              <a:solidFill>
                <a:srgbClr val="FFFFFF"/>
              </a:solidFill>
              <a:latin typeface="+mn-lt"/>
              <a:ea typeface="+mn-ea"/>
              <a:cs typeface="+mn-cs"/>
            </a:endParaRPr>
          </a:p>
        </p:txBody>
      </p:sp>
      <p:sp>
        <p:nvSpPr>
          <p:cNvPr id="6" name="Slide Number Placeholder 5">
            <a:extLst>
              <a:ext uri="{FF2B5EF4-FFF2-40B4-BE49-F238E27FC236}">
                <a16:creationId xmlns:a16="http://schemas.microsoft.com/office/drawing/2014/main" id="{E58CCBA5-FA1C-98A2-5BDF-592843FB96E2}"/>
              </a:ext>
            </a:extLst>
          </p:cNvPr>
          <p:cNvSpPr>
            <a:spLocks noGrp="1"/>
          </p:cNvSpPr>
          <p:nvPr>
            <p:ph type="sldNum" sz="quarter" idx="13"/>
          </p:nvPr>
        </p:nvSpPr>
        <p:spPr>
          <a:xfrm>
            <a:off x="10821701" y="5672706"/>
            <a:ext cx="951908" cy="754673"/>
          </a:xfrm>
        </p:spPr>
        <p:txBody>
          <a:bodyPr vert="horz" lIns="91440" tIns="45720" rIns="91440" bIns="45720" rtlCol="0" anchor="ctr">
            <a:normAutofit/>
          </a:bodyPr>
          <a:lstStyle/>
          <a:p>
            <a:pPr>
              <a:spcAft>
                <a:spcPts val="600"/>
              </a:spcAft>
            </a:pPr>
            <a:fld id="{42B7CBA4-B6F8-42AF-9F87-A3019C537482}" type="slidenum">
              <a:rPr lang="en-US">
                <a:solidFill>
                  <a:srgbClr val="FFFFFF"/>
                </a:solidFill>
              </a:rPr>
              <a:pPr>
                <a:spcAft>
                  <a:spcPts val="600"/>
                </a:spcAft>
              </a:pPr>
              <a:t>22</a:t>
            </a:fld>
            <a:endParaRPr lang="en-US">
              <a:solidFill>
                <a:srgbClr val="FFFFFF"/>
              </a:solidFill>
            </a:endParaRPr>
          </a:p>
        </p:txBody>
      </p:sp>
    </p:spTree>
    <p:extLst>
      <p:ext uri="{BB962C8B-B14F-4D97-AF65-F5344CB8AC3E}">
        <p14:creationId xmlns:p14="http://schemas.microsoft.com/office/powerpoint/2010/main" val="1269104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D6D8D-4EF5-4265-88C3-9A7C15E6DEC4}"/>
              </a:ext>
            </a:extLst>
          </p:cNvPr>
          <p:cNvSpPr>
            <a:spLocks noGrp="1"/>
          </p:cNvSpPr>
          <p:nvPr>
            <p:ph type="title"/>
          </p:nvPr>
        </p:nvSpPr>
        <p:spPr>
          <a:xfrm>
            <a:off x="837513" y="586798"/>
            <a:ext cx="9396733" cy="1086646"/>
          </a:xfrm>
        </p:spPr>
        <p:txBody>
          <a:bodyPr lIns="91440" tIns="45720" rIns="91440" bIns="45720" anchor="ctr">
            <a:normAutofit/>
          </a:bodyPr>
          <a:lstStyle/>
          <a:p>
            <a:pPr algn="ctr"/>
            <a:r>
              <a:rPr lang="en-US" dirty="0"/>
              <a:t>Shared Understanding</a:t>
            </a:r>
          </a:p>
        </p:txBody>
      </p:sp>
      <p:sp>
        <p:nvSpPr>
          <p:cNvPr id="19" name="Text Placeholder 18">
            <a:extLst>
              <a:ext uri="{FF2B5EF4-FFF2-40B4-BE49-F238E27FC236}">
                <a16:creationId xmlns:a16="http://schemas.microsoft.com/office/drawing/2014/main" id="{D4337333-5C0C-4BBC-9B33-936F96AD27BA}"/>
              </a:ext>
            </a:extLst>
          </p:cNvPr>
          <p:cNvSpPr>
            <a:spLocks noGrp="1"/>
          </p:cNvSpPr>
          <p:nvPr>
            <p:ph type="body" sz="quarter" idx="15"/>
          </p:nvPr>
        </p:nvSpPr>
        <p:spPr>
          <a:xfrm>
            <a:off x="837513" y="1673444"/>
            <a:ext cx="4565283" cy="665481"/>
          </a:xfrm>
        </p:spPr>
        <p:txBody>
          <a:bodyPr lIns="91440" tIns="45720" rIns="91440" bIns="45720" anchor="t"/>
          <a:lstStyle/>
          <a:p>
            <a:r>
              <a:rPr lang="en-US"/>
              <a:t>Dualistic Conversation</a:t>
            </a:r>
          </a:p>
        </p:txBody>
      </p:sp>
      <p:sp>
        <p:nvSpPr>
          <p:cNvPr id="20" name="Text Placeholder 19">
            <a:extLst>
              <a:ext uri="{FF2B5EF4-FFF2-40B4-BE49-F238E27FC236}">
                <a16:creationId xmlns:a16="http://schemas.microsoft.com/office/drawing/2014/main" id="{E633D0AA-8EC9-4074-835B-B9E8F510452A}"/>
              </a:ext>
            </a:extLst>
          </p:cNvPr>
          <p:cNvSpPr>
            <a:spLocks noGrp="1"/>
          </p:cNvSpPr>
          <p:nvPr>
            <p:ph type="body" sz="quarter" idx="16"/>
          </p:nvPr>
        </p:nvSpPr>
        <p:spPr>
          <a:xfrm>
            <a:off x="5668963" y="1673444"/>
            <a:ext cx="4565283" cy="665481"/>
          </a:xfrm>
        </p:spPr>
        <p:txBody>
          <a:bodyPr lIns="91440" tIns="45720" rIns="91440" bIns="45720" anchor="t"/>
          <a:lstStyle/>
          <a:p>
            <a:r>
              <a:rPr lang="en-US" dirty="0"/>
              <a:t>"We Are Wise"</a:t>
            </a:r>
          </a:p>
        </p:txBody>
      </p:sp>
      <p:sp>
        <p:nvSpPr>
          <p:cNvPr id="17" name="Footer Placeholder 16">
            <a:extLst>
              <a:ext uri="{FF2B5EF4-FFF2-40B4-BE49-F238E27FC236}">
                <a16:creationId xmlns:a16="http://schemas.microsoft.com/office/drawing/2014/main" id="{9CC598A7-1589-4155-8E9E-6556F34CFFBF}"/>
              </a:ext>
            </a:extLst>
          </p:cNvPr>
          <p:cNvSpPr>
            <a:spLocks noGrp="1"/>
          </p:cNvSpPr>
          <p:nvPr>
            <p:ph type="ftr" sz="quarter" idx="11"/>
          </p:nvPr>
        </p:nvSpPr>
        <p:spPr>
          <a:xfrm rot="5400000">
            <a:off x="9233562" y="2578525"/>
            <a:ext cx="4114800" cy="365125"/>
          </a:xfrm>
        </p:spPr>
        <p:txBody>
          <a:bodyPr lIns="91440" tIns="45720" rIns="91440" bIns="45720" anchor="t"/>
          <a:lstStyle/>
          <a:p>
            <a:r>
              <a:rPr lang="en-US" dirty="0"/>
              <a:t>Grief Matters Seminar</a:t>
            </a:r>
          </a:p>
        </p:txBody>
      </p:sp>
      <p:sp>
        <p:nvSpPr>
          <p:cNvPr id="18" name="Slide Number Placeholder 17">
            <a:extLst>
              <a:ext uri="{FF2B5EF4-FFF2-40B4-BE49-F238E27FC236}">
                <a16:creationId xmlns:a16="http://schemas.microsoft.com/office/drawing/2014/main" id="{A9D29E60-58D1-45FC-8F2A-ADEF2F193CD0}"/>
              </a:ext>
            </a:extLst>
          </p:cNvPr>
          <p:cNvSpPr>
            <a:spLocks noGrp="1"/>
          </p:cNvSpPr>
          <p:nvPr>
            <p:ph type="sldNum" sz="quarter" idx="12"/>
          </p:nvPr>
        </p:nvSpPr>
        <p:spPr>
          <a:xfrm>
            <a:off x="10821701" y="5672706"/>
            <a:ext cx="951908" cy="754673"/>
          </a:xfrm>
        </p:spPr>
        <p:txBody>
          <a:bodyPr/>
          <a:lstStyle/>
          <a:p>
            <a:fld id="{5709AFD8-D051-4223-B8CF-1EC150CE8836}" type="slidenum">
              <a:rPr lang="en-US" smtClean="0"/>
              <a:pPr/>
              <a:t>23</a:t>
            </a:fld>
            <a:endParaRPr lang="en-US"/>
          </a:p>
        </p:txBody>
      </p:sp>
      <p:sp>
        <p:nvSpPr>
          <p:cNvPr id="4" name="Text Placeholder 3">
            <a:extLst>
              <a:ext uri="{FF2B5EF4-FFF2-40B4-BE49-F238E27FC236}">
                <a16:creationId xmlns:a16="http://schemas.microsoft.com/office/drawing/2014/main" id="{E69D3D70-23A9-1C21-554F-5764158B3C2B}"/>
              </a:ext>
            </a:extLst>
          </p:cNvPr>
          <p:cNvSpPr>
            <a:spLocks noGrp="1"/>
          </p:cNvSpPr>
          <p:nvPr>
            <p:ph type="body" sz="quarter" idx="13"/>
          </p:nvPr>
        </p:nvSpPr>
        <p:spPr/>
        <p:txBody>
          <a:bodyPr lIns="91440" tIns="45720" rIns="91440" bIns="45720" anchor="t"/>
          <a:lstStyle/>
          <a:p>
            <a:r>
              <a:rPr lang="en-US" dirty="0"/>
              <a:t>There are two opinions, and one is correct</a:t>
            </a:r>
          </a:p>
          <a:p>
            <a:r>
              <a:rPr lang="en-US" dirty="0"/>
              <a:t>A successful negotiation is where both sides  feel they lost</a:t>
            </a:r>
          </a:p>
          <a:p>
            <a:r>
              <a:rPr lang="en-US" dirty="0"/>
              <a:t>Advocating for "me" or "mine“	</a:t>
            </a:r>
          </a:p>
          <a:p>
            <a:pPr lvl="1"/>
            <a:r>
              <a:rPr lang="en-US" dirty="0"/>
              <a:t>This is the conversation when only rational mind and emotion mind are trying to speak with one another</a:t>
            </a:r>
          </a:p>
          <a:p>
            <a:endParaRPr lang="en-US" dirty="0"/>
          </a:p>
        </p:txBody>
      </p:sp>
      <p:sp>
        <p:nvSpPr>
          <p:cNvPr id="6" name="Text Placeholder 5">
            <a:extLst>
              <a:ext uri="{FF2B5EF4-FFF2-40B4-BE49-F238E27FC236}">
                <a16:creationId xmlns:a16="http://schemas.microsoft.com/office/drawing/2014/main" id="{1E358A04-FD6B-500E-F791-49D9EF155F3A}"/>
              </a:ext>
            </a:extLst>
          </p:cNvPr>
          <p:cNvSpPr>
            <a:spLocks noGrp="1"/>
          </p:cNvSpPr>
          <p:nvPr>
            <p:ph type="body" sz="quarter" idx="14"/>
          </p:nvPr>
        </p:nvSpPr>
        <p:spPr/>
        <p:txBody>
          <a:bodyPr lIns="91440" tIns="45720" rIns="91440" bIns="45720" anchor="t"/>
          <a:lstStyle/>
          <a:p>
            <a:r>
              <a:rPr lang="en-US" dirty="0"/>
              <a:t>Identify similarity in goals</a:t>
            </a:r>
          </a:p>
          <a:p>
            <a:pPr lvl="1"/>
            <a:r>
              <a:rPr lang="en-US" dirty="0"/>
              <a:t>Where does my rational mind (I need to have more time to process) and my emotional mind (I’m a hot mess) intersect?</a:t>
            </a:r>
          </a:p>
          <a:p>
            <a:r>
              <a:rPr lang="en-US" dirty="0"/>
              <a:t>Honor diverse perspectives</a:t>
            </a:r>
          </a:p>
          <a:p>
            <a:r>
              <a:rPr lang="en-US" dirty="0"/>
              <a:t>Creating a context of respect </a:t>
            </a:r>
          </a:p>
          <a:p>
            <a:r>
              <a:rPr lang="en-US" dirty="0"/>
              <a:t>"At the end of the day what really matters"</a:t>
            </a:r>
          </a:p>
          <a:p>
            <a:r>
              <a:rPr lang="en-US" dirty="0"/>
              <a:t>“It can all be true”</a:t>
            </a:r>
          </a:p>
        </p:txBody>
      </p:sp>
    </p:spTree>
    <p:extLst>
      <p:ext uri="{BB962C8B-B14F-4D97-AF65-F5344CB8AC3E}">
        <p14:creationId xmlns:p14="http://schemas.microsoft.com/office/powerpoint/2010/main" val="536404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B840-04AA-410B-8A72-B848F9F6C257}"/>
              </a:ext>
            </a:extLst>
          </p:cNvPr>
          <p:cNvSpPr>
            <a:spLocks noGrp="1"/>
          </p:cNvSpPr>
          <p:nvPr>
            <p:ph type="ctrTitle"/>
          </p:nvPr>
        </p:nvSpPr>
        <p:spPr>
          <a:xfrm>
            <a:off x="7104444" y="2402613"/>
            <a:ext cx="3282184" cy="3331867"/>
          </a:xfrm>
        </p:spPr>
        <p:txBody>
          <a:bodyPr lIns="91440" tIns="45720" rIns="91440" bIns="45720" anchor="b">
            <a:normAutofit/>
          </a:bodyPr>
          <a:lstStyle/>
          <a:p>
            <a:r>
              <a:rPr lang="en-US" dirty="0"/>
              <a:t>Assess</a:t>
            </a:r>
            <a:br>
              <a:rPr lang="en-US" dirty="0"/>
            </a:br>
            <a:r>
              <a:rPr lang="en-US" dirty="0"/>
              <a:t>Adjust</a:t>
            </a:r>
            <a:br>
              <a:rPr lang="en-US" dirty="0"/>
            </a:br>
            <a:r>
              <a:rPr lang="en-US" dirty="0"/>
              <a:t>Advance</a:t>
            </a:r>
          </a:p>
        </p:txBody>
      </p:sp>
      <p:sp>
        <p:nvSpPr>
          <p:cNvPr id="3" name="Subtitle 2">
            <a:extLst>
              <a:ext uri="{FF2B5EF4-FFF2-40B4-BE49-F238E27FC236}">
                <a16:creationId xmlns:a16="http://schemas.microsoft.com/office/drawing/2014/main" id="{E905E107-9713-4C30-AE85-314FCED0660B}"/>
              </a:ext>
            </a:extLst>
          </p:cNvPr>
          <p:cNvSpPr>
            <a:spLocks noGrp="1"/>
          </p:cNvSpPr>
          <p:nvPr>
            <p:ph type="subTitle" idx="1"/>
          </p:nvPr>
        </p:nvSpPr>
        <p:spPr>
          <a:xfrm>
            <a:off x="7104444" y="703687"/>
            <a:ext cx="3282183" cy="866380"/>
          </a:xfrm>
        </p:spPr>
        <p:txBody>
          <a:bodyPr lIns="91440" tIns="45720" rIns="91440" bIns="45720" anchor="ctr">
            <a:normAutofit/>
          </a:bodyPr>
          <a:lstStyle/>
          <a:p>
            <a:r>
              <a:rPr lang="en-US" sz="3200"/>
              <a:t>Chapter 4</a:t>
            </a:r>
          </a:p>
        </p:txBody>
      </p:sp>
      <p:pic>
        <p:nvPicPr>
          <p:cNvPr id="23" name="Picture Placeholder 22" descr="Compass North Point - Free photo on Pixabay">
            <a:extLst>
              <a:ext uri="{FF2B5EF4-FFF2-40B4-BE49-F238E27FC236}">
                <a16:creationId xmlns:a16="http://schemas.microsoft.com/office/drawing/2014/main" id="{F7E3FB0F-A5DF-4CC2-A482-964F94F53129}"/>
              </a:ext>
            </a:extLst>
          </p:cNvPr>
          <p:cNvPicPr>
            <a:picLocks noGrp="1" noChangeAspect="1"/>
          </p:cNvPicPr>
          <p:nvPr>
            <p:ph type="pic" sz="quarter" idx="13"/>
          </p:nvPr>
        </p:nvPicPr>
        <p:blipFill rotWithShape="1">
          <a:blip r:embed="rId3"/>
          <a:srcRect l="18814" r="18814"/>
          <a:stretch/>
        </p:blipFill>
        <p:spPr>
          <a:xfrm>
            <a:off x="0" y="0"/>
            <a:ext cx="6426200" cy="6858000"/>
          </a:xfrm>
        </p:spPr>
      </p:pic>
    </p:spTree>
    <p:extLst>
      <p:ext uri="{BB962C8B-B14F-4D97-AF65-F5344CB8AC3E}">
        <p14:creationId xmlns:p14="http://schemas.microsoft.com/office/powerpoint/2010/main" val="1511732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3754-2B28-8BED-6591-FE270D470A68}"/>
              </a:ext>
            </a:extLst>
          </p:cNvPr>
          <p:cNvSpPr>
            <a:spLocks noGrp="1"/>
          </p:cNvSpPr>
          <p:nvPr>
            <p:ph type="title"/>
          </p:nvPr>
        </p:nvSpPr>
        <p:spPr>
          <a:xfrm>
            <a:off x="0" y="0"/>
            <a:ext cx="12192000" cy="796704"/>
          </a:xfrm>
        </p:spPr>
        <p:txBody>
          <a:bodyPr>
            <a:normAutofit/>
          </a:bodyPr>
          <a:lstStyle/>
          <a:p>
            <a:pPr algn="ctr"/>
            <a:r>
              <a:rPr lang="en-US" sz="4000" dirty="0">
                <a:latin typeface="Rockwell"/>
              </a:rPr>
              <a:t>COVID Impact (2023-2024)</a:t>
            </a:r>
            <a:endParaRPr lang="en-US" sz="4000" dirty="0"/>
          </a:p>
        </p:txBody>
      </p:sp>
      <p:graphicFrame>
        <p:nvGraphicFramePr>
          <p:cNvPr id="4" name="Table 4">
            <a:extLst>
              <a:ext uri="{FF2B5EF4-FFF2-40B4-BE49-F238E27FC236}">
                <a16:creationId xmlns:a16="http://schemas.microsoft.com/office/drawing/2014/main" id="{7176F4D3-ADD1-71B1-EB03-515C275E4571}"/>
              </a:ext>
            </a:extLst>
          </p:cNvPr>
          <p:cNvGraphicFramePr>
            <a:graphicFrameLocks noGrp="1"/>
          </p:cNvGraphicFramePr>
          <p:nvPr/>
        </p:nvGraphicFramePr>
        <p:xfrm>
          <a:off x="2778696" y="796704"/>
          <a:ext cx="6634608" cy="5033296"/>
        </p:xfrm>
        <a:graphic>
          <a:graphicData uri="http://schemas.openxmlformats.org/drawingml/2006/table">
            <a:tbl>
              <a:tblPr firstRow="1" bandRow="1">
                <a:tableStyleId>{5C22544A-7EE6-4342-B048-85BDC9FD1C3A}</a:tableStyleId>
              </a:tblPr>
              <a:tblGrid>
                <a:gridCol w="4847155">
                  <a:extLst>
                    <a:ext uri="{9D8B030D-6E8A-4147-A177-3AD203B41FA5}">
                      <a16:colId xmlns:a16="http://schemas.microsoft.com/office/drawing/2014/main" val="3033625846"/>
                    </a:ext>
                  </a:extLst>
                </a:gridCol>
                <a:gridCol w="1787453">
                  <a:extLst>
                    <a:ext uri="{9D8B030D-6E8A-4147-A177-3AD203B41FA5}">
                      <a16:colId xmlns:a16="http://schemas.microsoft.com/office/drawing/2014/main" val="3068535343"/>
                    </a:ext>
                  </a:extLst>
                </a:gridCol>
              </a:tblGrid>
              <a:tr h="385822">
                <a:tc>
                  <a:txBody>
                    <a:bodyPr/>
                    <a:lstStyle/>
                    <a:p>
                      <a:pPr algn="ctr"/>
                      <a:r>
                        <a:rPr lang="en-US" sz="1800" dirty="0">
                          <a:solidFill>
                            <a:schemeClr val="tx1"/>
                          </a:solidFill>
                        </a:rPr>
                        <a:t>Covid Impact</a:t>
                      </a:r>
                    </a:p>
                  </a:txBody>
                  <a:tcPr>
                    <a:solidFill>
                      <a:schemeClr val="accent5">
                        <a:lumMod val="40000"/>
                        <a:lumOff val="60000"/>
                      </a:schemeClr>
                    </a:solidFill>
                  </a:tcPr>
                </a:tc>
                <a:tc>
                  <a:txBody>
                    <a:bodyPr/>
                    <a:lstStyle/>
                    <a:p>
                      <a:pPr lvl="0" algn="ctr">
                        <a:buNone/>
                      </a:pPr>
                      <a:r>
                        <a:rPr lang="en-US" sz="1800" b="1" i="0" u="none" strike="noStrike" noProof="0" dirty="0">
                          <a:solidFill>
                            <a:schemeClr val="tx1"/>
                          </a:solidFill>
                          <a:latin typeface="Calibri"/>
                        </a:rPr>
                        <a:t>2023-24</a:t>
                      </a:r>
                      <a:endParaRPr lang="en-US" sz="1800" dirty="0"/>
                    </a:p>
                  </a:txBody>
                  <a:tcPr>
                    <a:solidFill>
                      <a:schemeClr val="accent5">
                        <a:lumMod val="40000"/>
                        <a:lumOff val="60000"/>
                      </a:schemeClr>
                    </a:solidFill>
                  </a:tcPr>
                </a:tc>
                <a:extLst>
                  <a:ext uri="{0D108BD9-81ED-4DB2-BD59-A6C34878D82A}">
                    <a16:rowId xmlns:a16="http://schemas.microsoft.com/office/drawing/2014/main" val="3023909796"/>
                  </a:ext>
                </a:extLst>
              </a:tr>
              <a:tr h="357498">
                <a:tc>
                  <a:txBody>
                    <a:bodyPr/>
                    <a:lstStyle/>
                    <a:p>
                      <a:r>
                        <a:rPr lang="en-US" sz="1700" b="0" i="0" dirty="0"/>
                        <a:t>Mental health</a:t>
                      </a:r>
                    </a:p>
                  </a:txBody>
                  <a:tcPr>
                    <a:solidFill>
                      <a:schemeClr val="accent6">
                        <a:lumMod val="20000"/>
                        <a:lumOff val="80000"/>
                      </a:schemeClr>
                    </a:solidFill>
                  </a:tcPr>
                </a:tc>
                <a:tc>
                  <a:txBody>
                    <a:bodyPr/>
                    <a:lstStyle/>
                    <a:p>
                      <a:pPr algn="ctr"/>
                      <a:r>
                        <a:rPr lang="en-US" sz="1700" dirty="0"/>
                        <a:t>52.1%</a:t>
                      </a:r>
                    </a:p>
                  </a:txBody>
                  <a:tcPr>
                    <a:solidFill>
                      <a:schemeClr val="accent6">
                        <a:lumMod val="20000"/>
                        <a:lumOff val="80000"/>
                      </a:schemeClr>
                    </a:solidFill>
                  </a:tcPr>
                </a:tc>
                <a:extLst>
                  <a:ext uri="{0D108BD9-81ED-4DB2-BD59-A6C34878D82A}">
                    <a16:rowId xmlns:a16="http://schemas.microsoft.com/office/drawing/2014/main" val="3096452410"/>
                  </a:ext>
                </a:extLst>
              </a:tr>
              <a:tr h="357498">
                <a:tc>
                  <a:txBody>
                    <a:bodyPr/>
                    <a:lstStyle/>
                    <a:p>
                      <a:r>
                        <a:rPr lang="en-US" sz="1700" b="0" i="0" dirty="0"/>
                        <a:t>Academics</a:t>
                      </a:r>
                    </a:p>
                  </a:txBody>
                  <a:tcPr>
                    <a:solidFill>
                      <a:schemeClr val="accent6">
                        <a:lumMod val="20000"/>
                        <a:lumOff val="80000"/>
                      </a:schemeClr>
                    </a:solidFill>
                  </a:tcPr>
                </a:tc>
                <a:tc>
                  <a:txBody>
                    <a:bodyPr/>
                    <a:lstStyle/>
                    <a:p>
                      <a:pPr algn="ctr"/>
                      <a:r>
                        <a:rPr lang="en-US" sz="1700" dirty="0"/>
                        <a:t>49.1%</a:t>
                      </a:r>
                    </a:p>
                  </a:txBody>
                  <a:tcPr>
                    <a:solidFill>
                      <a:schemeClr val="accent6">
                        <a:lumMod val="20000"/>
                        <a:lumOff val="80000"/>
                      </a:schemeClr>
                    </a:solidFill>
                  </a:tcPr>
                </a:tc>
                <a:extLst>
                  <a:ext uri="{0D108BD9-81ED-4DB2-BD59-A6C34878D82A}">
                    <a16:rowId xmlns:a16="http://schemas.microsoft.com/office/drawing/2014/main" val="1257303415"/>
                  </a:ext>
                </a:extLst>
              </a:tr>
              <a:tr h="357498">
                <a:tc>
                  <a:txBody>
                    <a:bodyPr/>
                    <a:lstStyle/>
                    <a:p>
                      <a:r>
                        <a:rPr lang="en-US" sz="1700" b="0" i="0" dirty="0"/>
                        <a:t>Loneliness or isolation</a:t>
                      </a:r>
                    </a:p>
                  </a:txBody>
                  <a:tcPr>
                    <a:solidFill>
                      <a:schemeClr val="accent6">
                        <a:lumMod val="20000"/>
                        <a:lumOff val="80000"/>
                      </a:schemeClr>
                    </a:solidFill>
                  </a:tcPr>
                </a:tc>
                <a:tc>
                  <a:txBody>
                    <a:bodyPr/>
                    <a:lstStyle/>
                    <a:p>
                      <a:pPr algn="ctr"/>
                      <a:r>
                        <a:rPr lang="en-US" sz="1700" dirty="0"/>
                        <a:t>45.6%</a:t>
                      </a:r>
                    </a:p>
                  </a:txBody>
                  <a:tcPr>
                    <a:solidFill>
                      <a:schemeClr val="accent6">
                        <a:lumMod val="20000"/>
                        <a:lumOff val="80000"/>
                      </a:schemeClr>
                    </a:solidFill>
                  </a:tcPr>
                </a:tc>
                <a:extLst>
                  <a:ext uri="{0D108BD9-81ED-4DB2-BD59-A6C34878D82A}">
                    <a16:rowId xmlns:a16="http://schemas.microsoft.com/office/drawing/2014/main" val="516062081"/>
                  </a:ext>
                </a:extLst>
              </a:tr>
              <a:tr h="357498">
                <a:tc>
                  <a:txBody>
                    <a:bodyPr/>
                    <a:lstStyle/>
                    <a:p>
                      <a:r>
                        <a:rPr lang="en-US" sz="1700" b="0" i="0" dirty="0"/>
                        <a:t>Motivation or focus</a:t>
                      </a:r>
                    </a:p>
                  </a:txBody>
                  <a:tcPr>
                    <a:solidFill>
                      <a:schemeClr val="accent6">
                        <a:lumMod val="20000"/>
                        <a:lumOff val="80000"/>
                      </a:schemeClr>
                    </a:solidFill>
                  </a:tcPr>
                </a:tc>
                <a:tc>
                  <a:txBody>
                    <a:bodyPr/>
                    <a:lstStyle/>
                    <a:p>
                      <a:pPr algn="ctr"/>
                      <a:r>
                        <a:rPr lang="en-US" sz="1700" dirty="0"/>
                        <a:t>41.7%</a:t>
                      </a:r>
                    </a:p>
                  </a:txBody>
                  <a:tcPr>
                    <a:solidFill>
                      <a:schemeClr val="accent6">
                        <a:lumMod val="20000"/>
                        <a:lumOff val="80000"/>
                      </a:schemeClr>
                    </a:solidFill>
                  </a:tcPr>
                </a:tc>
                <a:extLst>
                  <a:ext uri="{0D108BD9-81ED-4DB2-BD59-A6C34878D82A}">
                    <a16:rowId xmlns:a16="http://schemas.microsoft.com/office/drawing/2014/main" val="123850330"/>
                  </a:ext>
                </a:extLst>
              </a:tr>
              <a:tr h="357498">
                <a:tc>
                  <a:txBody>
                    <a:bodyPr/>
                    <a:lstStyle/>
                    <a:p>
                      <a:r>
                        <a:rPr lang="en-US" sz="1700" b="0" i="0" dirty="0"/>
                        <a:t>Missed experiences or opportunities</a:t>
                      </a:r>
                    </a:p>
                  </a:txBody>
                  <a:tcPr>
                    <a:solidFill>
                      <a:schemeClr val="accent6">
                        <a:lumMod val="20000"/>
                        <a:lumOff val="80000"/>
                      </a:schemeClr>
                    </a:solidFill>
                  </a:tcPr>
                </a:tc>
                <a:tc>
                  <a:txBody>
                    <a:bodyPr/>
                    <a:lstStyle/>
                    <a:p>
                      <a:pPr algn="ctr"/>
                      <a:r>
                        <a:rPr lang="en-US" sz="1700" dirty="0"/>
                        <a:t>41.3%</a:t>
                      </a:r>
                    </a:p>
                  </a:txBody>
                  <a:tcPr>
                    <a:solidFill>
                      <a:schemeClr val="accent6">
                        <a:lumMod val="20000"/>
                        <a:lumOff val="80000"/>
                      </a:schemeClr>
                    </a:solidFill>
                  </a:tcPr>
                </a:tc>
                <a:extLst>
                  <a:ext uri="{0D108BD9-81ED-4DB2-BD59-A6C34878D82A}">
                    <a16:rowId xmlns:a16="http://schemas.microsoft.com/office/drawing/2014/main" val="500549838"/>
                  </a:ext>
                </a:extLst>
              </a:tr>
              <a:tr h="357498">
                <a:tc>
                  <a:txBody>
                    <a:bodyPr/>
                    <a:lstStyle/>
                    <a:p>
                      <a:r>
                        <a:rPr lang="en-US" sz="1700" b="0" i="0" dirty="0"/>
                        <a:t>Relationships (significant other, friends, family)</a:t>
                      </a:r>
                    </a:p>
                  </a:txBody>
                  <a:tcPr>
                    <a:solidFill>
                      <a:schemeClr val="accent6">
                        <a:lumMod val="20000"/>
                        <a:lumOff val="80000"/>
                      </a:schemeClr>
                    </a:solidFill>
                  </a:tcPr>
                </a:tc>
                <a:tc>
                  <a:txBody>
                    <a:bodyPr/>
                    <a:lstStyle/>
                    <a:p>
                      <a:pPr algn="ctr"/>
                      <a:r>
                        <a:rPr lang="en-US" sz="1700" dirty="0"/>
                        <a:t>24.0%</a:t>
                      </a:r>
                    </a:p>
                  </a:txBody>
                  <a:tcPr>
                    <a:solidFill>
                      <a:schemeClr val="accent6">
                        <a:lumMod val="20000"/>
                        <a:lumOff val="80000"/>
                      </a:schemeClr>
                    </a:solidFill>
                  </a:tcPr>
                </a:tc>
                <a:extLst>
                  <a:ext uri="{0D108BD9-81ED-4DB2-BD59-A6C34878D82A}">
                    <a16:rowId xmlns:a16="http://schemas.microsoft.com/office/drawing/2014/main" val="2781826495"/>
                  </a:ext>
                </a:extLst>
              </a:tr>
              <a:tr h="357498">
                <a:tc>
                  <a:txBody>
                    <a:bodyPr/>
                    <a:lstStyle/>
                    <a:p>
                      <a:pPr lvl="0">
                        <a:buNone/>
                      </a:pPr>
                      <a:r>
                        <a:rPr lang="en-US" sz="1700" b="0" i="0" dirty="0"/>
                        <a:t>Financial</a:t>
                      </a:r>
                    </a:p>
                  </a:txBody>
                  <a:tcPr>
                    <a:solidFill>
                      <a:schemeClr val="accent6">
                        <a:lumMod val="20000"/>
                        <a:lumOff val="80000"/>
                      </a:schemeClr>
                    </a:solidFill>
                  </a:tcPr>
                </a:tc>
                <a:tc>
                  <a:txBody>
                    <a:bodyPr/>
                    <a:lstStyle/>
                    <a:p>
                      <a:pPr lvl="0" algn="ctr">
                        <a:buNone/>
                      </a:pPr>
                      <a:r>
                        <a:rPr lang="en-US" sz="1700" dirty="0"/>
                        <a:t>19.7%</a:t>
                      </a:r>
                    </a:p>
                  </a:txBody>
                  <a:tcPr>
                    <a:solidFill>
                      <a:schemeClr val="accent6">
                        <a:lumMod val="20000"/>
                        <a:lumOff val="80000"/>
                      </a:schemeClr>
                    </a:solidFill>
                  </a:tcPr>
                </a:tc>
                <a:extLst>
                  <a:ext uri="{0D108BD9-81ED-4DB2-BD59-A6C34878D82A}">
                    <a16:rowId xmlns:a16="http://schemas.microsoft.com/office/drawing/2014/main" val="2062863017"/>
                  </a:ext>
                </a:extLst>
              </a:tr>
              <a:tr h="357498">
                <a:tc>
                  <a:txBody>
                    <a:bodyPr/>
                    <a:lstStyle/>
                    <a:p>
                      <a:r>
                        <a:rPr lang="en-US" sz="1700" b="0" i="0" dirty="0"/>
                        <a:t>Career/Employment</a:t>
                      </a:r>
                    </a:p>
                  </a:txBody>
                  <a:tcPr>
                    <a:solidFill>
                      <a:schemeClr val="accent6">
                        <a:lumMod val="20000"/>
                        <a:lumOff val="80000"/>
                      </a:schemeClr>
                    </a:solidFill>
                  </a:tcPr>
                </a:tc>
                <a:tc>
                  <a:txBody>
                    <a:bodyPr/>
                    <a:lstStyle/>
                    <a:p>
                      <a:pPr algn="ctr"/>
                      <a:r>
                        <a:rPr lang="en-US" sz="1700" dirty="0"/>
                        <a:t>17.2%</a:t>
                      </a:r>
                    </a:p>
                  </a:txBody>
                  <a:tcPr>
                    <a:solidFill>
                      <a:schemeClr val="accent6">
                        <a:lumMod val="20000"/>
                        <a:lumOff val="80000"/>
                      </a:schemeClr>
                    </a:solidFill>
                  </a:tcPr>
                </a:tc>
                <a:extLst>
                  <a:ext uri="{0D108BD9-81ED-4DB2-BD59-A6C34878D82A}">
                    <a16:rowId xmlns:a16="http://schemas.microsoft.com/office/drawing/2014/main" val="3997866142"/>
                  </a:ext>
                </a:extLst>
              </a:tr>
              <a:tr h="357498">
                <a:tc>
                  <a:txBody>
                    <a:bodyPr/>
                    <a:lstStyle/>
                    <a:p>
                      <a:pPr lvl="0">
                        <a:buNone/>
                      </a:pPr>
                      <a:r>
                        <a:rPr lang="en-US" sz="1700" b="0" i="0" dirty="0"/>
                        <a:t>Health concerns (self)</a:t>
                      </a:r>
                    </a:p>
                  </a:txBody>
                  <a:tcPr>
                    <a:solidFill>
                      <a:schemeClr val="accent6">
                        <a:lumMod val="20000"/>
                        <a:lumOff val="80000"/>
                      </a:schemeClr>
                    </a:solidFill>
                  </a:tcPr>
                </a:tc>
                <a:tc>
                  <a:txBody>
                    <a:bodyPr/>
                    <a:lstStyle/>
                    <a:p>
                      <a:pPr lvl="0" algn="ctr">
                        <a:buNone/>
                      </a:pPr>
                      <a:r>
                        <a:rPr lang="en-US" sz="1700" dirty="0"/>
                        <a:t>15.6%</a:t>
                      </a:r>
                    </a:p>
                  </a:txBody>
                  <a:tcPr>
                    <a:solidFill>
                      <a:schemeClr val="accent6">
                        <a:lumMod val="20000"/>
                        <a:lumOff val="80000"/>
                      </a:schemeClr>
                    </a:solidFill>
                  </a:tcPr>
                </a:tc>
                <a:extLst>
                  <a:ext uri="{0D108BD9-81ED-4DB2-BD59-A6C34878D82A}">
                    <a16:rowId xmlns:a16="http://schemas.microsoft.com/office/drawing/2014/main" val="3461527432"/>
                  </a:ext>
                </a:extLst>
              </a:tr>
              <a:tr h="357498">
                <a:tc>
                  <a:txBody>
                    <a:bodyPr/>
                    <a:lstStyle/>
                    <a:p>
                      <a:pPr lvl="0">
                        <a:buNone/>
                      </a:pPr>
                      <a:r>
                        <a:rPr lang="en-US" sz="1700" b="0" i="0" dirty="0"/>
                        <a:t>Health concerns (others)</a:t>
                      </a:r>
                    </a:p>
                  </a:txBody>
                  <a:tcPr>
                    <a:solidFill>
                      <a:schemeClr val="accent6">
                        <a:lumMod val="20000"/>
                        <a:lumOff val="80000"/>
                      </a:schemeClr>
                    </a:solidFill>
                  </a:tcPr>
                </a:tc>
                <a:tc>
                  <a:txBody>
                    <a:bodyPr/>
                    <a:lstStyle/>
                    <a:p>
                      <a:pPr lvl="0" algn="ctr">
                        <a:buNone/>
                      </a:pPr>
                      <a:r>
                        <a:rPr lang="en-US" sz="1700" dirty="0"/>
                        <a:t>14.2%</a:t>
                      </a:r>
                    </a:p>
                  </a:txBody>
                  <a:tcPr>
                    <a:solidFill>
                      <a:schemeClr val="accent6">
                        <a:lumMod val="20000"/>
                        <a:lumOff val="80000"/>
                      </a:schemeClr>
                    </a:solidFill>
                  </a:tcPr>
                </a:tc>
                <a:extLst>
                  <a:ext uri="{0D108BD9-81ED-4DB2-BD59-A6C34878D82A}">
                    <a16:rowId xmlns:a16="http://schemas.microsoft.com/office/drawing/2014/main" val="451438007"/>
                  </a:ext>
                </a:extLst>
              </a:tr>
              <a:tr h="357498">
                <a:tc>
                  <a:txBody>
                    <a:bodyPr/>
                    <a:lstStyle/>
                    <a:p>
                      <a:pPr lvl="0">
                        <a:buNone/>
                      </a:pPr>
                      <a:r>
                        <a:rPr lang="en-US" sz="1700" b="0" i="0" dirty="0"/>
                        <a:t>Grief/loss of someone</a:t>
                      </a:r>
                    </a:p>
                  </a:txBody>
                  <a:tcPr>
                    <a:solidFill>
                      <a:schemeClr val="accent6">
                        <a:lumMod val="20000"/>
                        <a:lumOff val="80000"/>
                      </a:schemeClr>
                    </a:solidFill>
                  </a:tcPr>
                </a:tc>
                <a:tc>
                  <a:txBody>
                    <a:bodyPr/>
                    <a:lstStyle/>
                    <a:p>
                      <a:pPr lvl="0" algn="ctr">
                        <a:buNone/>
                      </a:pPr>
                      <a:r>
                        <a:rPr lang="en-US" sz="1700" dirty="0"/>
                        <a:t>11.6%</a:t>
                      </a:r>
                    </a:p>
                  </a:txBody>
                  <a:tcPr>
                    <a:solidFill>
                      <a:schemeClr val="accent6">
                        <a:lumMod val="20000"/>
                        <a:lumOff val="80000"/>
                      </a:schemeClr>
                    </a:solidFill>
                  </a:tcPr>
                </a:tc>
                <a:extLst>
                  <a:ext uri="{0D108BD9-81ED-4DB2-BD59-A6C34878D82A}">
                    <a16:rowId xmlns:a16="http://schemas.microsoft.com/office/drawing/2014/main" val="932806847"/>
                  </a:ext>
                </a:extLst>
              </a:tr>
              <a:tr h="357498">
                <a:tc>
                  <a:txBody>
                    <a:bodyPr/>
                    <a:lstStyle/>
                    <a:p>
                      <a:pPr lvl="0">
                        <a:buNone/>
                      </a:pPr>
                      <a:r>
                        <a:rPr lang="en-US" sz="1700" b="0" i="0" dirty="0"/>
                        <a:t>Food or housing insecurity</a:t>
                      </a:r>
                    </a:p>
                  </a:txBody>
                  <a:tcPr>
                    <a:solidFill>
                      <a:schemeClr val="accent6">
                        <a:lumMod val="20000"/>
                        <a:lumOff val="80000"/>
                      </a:schemeClr>
                    </a:solidFill>
                  </a:tcPr>
                </a:tc>
                <a:tc>
                  <a:txBody>
                    <a:bodyPr/>
                    <a:lstStyle/>
                    <a:p>
                      <a:pPr lvl="0" algn="ctr">
                        <a:buNone/>
                      </a:pPr>
                      <a:r>
                        <a:rPr lang="en-US" sz="1700" dirty="0"/>
                        <a:t>5.4%</a:t>
                      </a:r>
                    </a:p>
                  </a:txBody>
                  <a:tcPr>
                    <a:solidFill>
                      <a:schemeClr val="accent6">
                        <a:lumMod val="20000"/>
                        <a:lumOff val="80000"/>
                      </a:schemeClr>
                    </a:solidFill>
                  </a:tcPr>
                </a:tc>
                <a:extLst>
                  <a:ext uri="{0D108BD9-81ED-4DB2-BD59-A6C34878D82A}">
                    <a16:rowId xmlns:a16="http://schemas.microsoft.com/office/drawing/2014/main" val="1446614169"/>
                  </a:ext>
                </a:extLst>
              </a:tr>
              <a:tr h="357498">
                <a:tc>
                  <a:txBody>
                    <a:bodyPr/>
                    <a:lstStyle/>
                    <a:p>
                      <a:pPr lvl="0">
                        <a:buNone/>
                      </a:pPr>
                      <a:r>
                        <a:rPr lang="en-US" sz="1700" b="0" i="0" dirty="0"/>
                        <a:t>Discrimination/Harassment</a:t>
                      </a:r>
                    </a:p>
                  </a:txBody>
                  <a:tcPr>
                    <a:solidFill>
                      <a:schemeClr val="accent6">
                        <a:lumMod val="20000"/>
                        <a:lumOff val="80000"/>
                      </a:schemeClr>
                    </a:solidFill>
                  </a:tcPr>
                </a:tc>
                <a:tc>
                  <a:txBody>
                    <a:bodyPr/>
                    <a:lstStyle/>
                    <a:p>
                      <a:pPr lvl="0" algn="ctr">
                        <a:buNone/>
                      </a:pPr>
                      <a:r>
                        <a:rPr lang="en-US" sz="1700" dirty="0"/>
                        <a:t>2.4%</a:t>
                      </a:r>
                    </a:p>
                  </a:txBody>
                  <a:tcPr>
                    <a:solidFill>
                      <a:schemeClr val="accent6">
                        <a:lumMod val="20000"/>
                        <a:lumOff val="80000"/>
                      </a:schemeClr>
                    </a:solidFill>
                  </a:tcPr>
                </a:tc>
                <a:extLst>
                  <a:ext uri="{0D108BD9-81ED-4DB2-BD59-A6C34878D82A}">
                    <a16:rowId xmlns:a16="http://schemas.microsoft.com/office/drawing/2014/main" val="1076892829"/>
                  </a:ext>
                </a:extLst>
              </a:tr>
            </a:tbl>
          </a:graphicData>
        </a:graphic>
      </p:graphicFrame>
      <p:sp>
        <p:nvSpPr>
          <p:cNvPr id="6" name="Rectangle 5">
            <a:extLst>
              <a:ext uri="{FF2B5EF4-FFF2-40B4-BE49-F238E27FC236}">
                <a16:creationId xmlns:a16="http://schemas.microsoft.com/office/drawing/2014/main" id="{9548F715-F55F-1310-B42D-679A0724F88A}"/>
              </a:ext>
            </a:extLst>
          </p:cNvPr>
          <p:cNvSpPr/>
          <p:nvPr/>
        </p:nvSpPr>
        <p:spPr>
          <a:xfrm>
            <a:off x="2778696" y="2615184"/>
            <a:ext cx="6634608" cy="369215"/>
          </a:xfrm>
          <a:prstGeom prst="rect">
            <a:avLst/>
          </a:prstGeom>
          <a:noFill/>
          <a:ln w="57150">
            <a:solidFill>
              <a:srgbClr val="1846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E599"/>
              </a:solidFill>
            </a:endParaRPr>
          </a:p>
        </p:txBody>
      </p:sp>
      <p:sp>
        <p:nvSpPr>
          <p:cNvPr id="5" name="Rectangle 4">
            <a:extLst>
              <a:ext uri="{FF2B5EF4-FFF2-40B4-BE49-F238E27FC236}">
                <a16:creationId xmlns:a16="http://schemas.microsoft.com/office/drawing/2014/main" id="{9A0B498B-9A5A-23C5-0D4E-E268EB82261E}"/>
              </a:ext>
            </a:extLst>
          </p:cNvPr>
          <p:cNvSpPr/>
          <p:nvPr/>
        </p:nvSpPr>
        <p:spPr>
          <a:xfrm>
            <a:off x="2778696" y="4715256"/>
            <a:ext cx="6634608" cy="369215"/>
          </a:xfrm>
          <a:prstGeom prst="rect">
            <a:avLst/>
          </a:prstGeom>
          <a:noFill/>
          <a:ln w="57150">
            <a:solidFill>
              <a:srgbClr val="1846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E599"/>
              </a:solidFill>
            </a:endParaRPr>
          </a:p>
        </p:txBody>
      </p:sp>
    </p:spTree>
    <p:extLst>
      <p:ext uri="{BB962C8B-B14F-4D97-AF65-F5344CB8AC3E}">
        <p14:creationId xmlns:p14="http://schemas.microsoft.com/office/powerpoint/2010/main" val="51810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61C7C4-01D2-A6FE-E194-DD0AB92E16C4}"/>
              </a:ext>
            </a:extLst>
          </p:cNvPr>
          <p:cNvSpPr>
            <a:spLocks noGrp="1"/>
          </p:cNvSpPr>
          <p:nvPr>
            <p:ph type="title"/>
          </p:nvPr>
        </p:nvSpPr>
        <p:spPr>
          <a:xfrm>
            <a:off x="82296" y="0"/>
            <a:ext cx="12109704" cy="550740"/>
          </a:xfrm>
        </p:spPr>
        <p:txBody>
          <a:bodyPr>
            <a:noAutofit/>
          </a:bodyPr>
          <a:lstStyle/>
          <a:p>
            <a:pPr algn="ctr"/>
            <a:r>
              <a:rPr lang="en-US" sz="2600" dirty="0"/>
              <a:t>Frequencies of Missed Experiences Due to COVID by Racial Identity (2020-24)</a:t>
            </a:r>
          </a:p>
        </p:txBody>
      </p:sp>
      <p:pic>
        <p:nvPicPr>
          <p:cNvPr id="7" name="Picture 6" descr="A blue bar graph with white text&#10;&#10;Description automatically generated">
            <a:extLst>
              <a:ext uri="{FF2B5EF4-FFF2-40B4-BE49-F238E27FC236}">
                <a16:creationId xmlns:a16="http://schemas.microsoft.com/office/drawing/2014/main" id="{14EDD5A9-09BC-489A-620B-DB8430E89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162" y="550740"/>
            <a:ext cx="9253675" cy="5397977"/>
          </a:xfrm>
          <a:prstGeom prst="rect">
            <a:avLst/>
          </a:prstGeom>
        </p:spPr>
      </p:pic>
    </p:spTree>
    <p:extLst>
      <p:ext uri="{BB962C8B-B14F-4D97-AF65-F5344CB8AC3E}">
        <p14:creationId xmlns:p14="http://schemas.microsoft.com/office/powerpoint/2010/main" val="2545466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61C7C4-01D2-A6FE-E194-DD0AB92E16C4}"/>
              </a:ext>
            </a:extLst>
          </p:cNvPr>
          <p:cNvSpPr>
            <a:spLocks noGrp="1"/>
          </p:cNvSpPr>
          <p:nvPr>
            <p:ph type="title"/>
          </p:nvPr>
        </p:nvSpPr>
        <p:spPr>
          <a:xfrm>
            <a:off x="0" y="0"/>
            <a:ext cx="12192000" cy="550740"/>
          </a:xfrm>
        </p:spPr>
        <p:txBody>
          <a:bodyPr>
            <a:noAutofit/>
          </a:bodyPr>
          <a:lstStyle/>
          <a:p>
            <a:pPr algn="ctr"/>
            <a:r>
              <a:rPr lang="en-US" sz="2400" dirty="0"/>
              <a:t>Frequencies of Grief/Loss of Someone Due to COVID by Racial Identity (2020-24)</a:t>
            </a:r>
          </a:p>
        </p:txBody>
      </p:sp>
      <p:pic>
        <p:nvPicPr>
          <p:cNvPr id="8" name="Picture 7" descr="A blue bar graph with white text&#10;&#10;Description automatically generated">
            <a:extLst>
              <a:ext uri="{FF2B5EF4-FFF2-40B4-BE49-F238E27FC236}">
                <a16:creationId xmlns:a16="http://schemas.microsoft.com/office/drawing/2014/main" id="{8767049A-91D7-B02B-8885-FF2F49847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004" y="550739"/>
            <a:ext cx="9253675" cy="5397977"/>
          </a:xfrm>
          <a:prstGeom prst="rect">
            <a:avLst/>
          </a:prstGeom>
        </p:spPr>
      </p:pic>
    </p:spTree>
    <p:extLst>
      <p:ext uri="{BB962C8B-B14F-4D97-AF65-F5344CB8AC3E}">
        <p14:creationId xmlns:p14="http://schemas.microsoft.com/office/powerpoint/2010/main" val="2608079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growth of the company&#10;&#10;Description automatically generated with medium confidence">
            <a:extLst>
              <a:ext uri="{FF2B5EF4-FFF2-40B4-BE49-F238E27FC236}">
                <a16:creationId xmlns:a16="http://schemas.microsoft.com/office/drawing/2014/main" id="{82FD157E-0C97-57F3-7452-0D340130F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8416" y="539495"/>
            <a:ext cx="8778187" cy="5446897"/>
          </a:xfrm>
          <a:prstGeom prst="rect">
            <a:avLst/>
          </a:prstGeom>
        </p:spPr>
      </p:pic>
      <p:sp>
        <p:nvSpPr>
          <p:cNvPr id="5" name="Title 4">
            <a:extLst>
              <a:ext uri="{FF2B5EF4-FFF2-40B4-BE49-F238E27FC236}">
                <a16:creationId xmlns:a16="http://schemas.microsoft.com/office/drawing/2014/main" id="{96865F04-2FF1-E41D-FEA2-F660DAF1D872}"/>
              </a:ext>
            </a:extLst>
          </p:cNvPr>
          <p:cNvSpPr>
            <a:spLocks noGrp="1"/>
          </p:cNvSpPr>
          <p:nvPr>
            <p:ph type="title"/>
          </p:nvPr>
        </p:nvSpPr>
        <p:spPr>
          <a:xfrm>
            <a:off x="1" y="83126"/>
            <a:ext cx="12192000" cy="493857"/>
          </a:xfrm>
        </p:spPr>
        <p:txBody>
          <a:bodyPr>
            <a:noAutofit/>
          </a:bodyPr>
          <a:lstStyle/>
          <a:p>
            <a:pPr algn="ctr"/>
            <a:r>
              <a:rPr lang="en-US" sz="2250" dirty="0"/>
              <a:t>11-Year Trends in Grief/Loss as a Presenting Concern Assessed by Therapists (2013-24)</a:t>
            </a:r>
          </a:p>
        </p:txBody>
      </p:sp>
    </p:spTree>
    <p:extLst>
      <p:ext uri="{BB962C8B-B14F-4D97-AF65-F5344CB8AC3E}">
        <p14:creationId xmlns:p14="http://schemas.microsoft.com/office/powerpoint/2010/main" val="77731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2" name="Rectangle 2081">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4" name="Rectangle 2083">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86" name="Straight Connector 2085">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092" name="Rectangle 2091">
            <a:extLst>
              <a:ext uri="{FF2B5EF4-FFF2-40B4-BE49-F238E27FC236}">
                <a16:creationId xmlns:a16="http://schemas.microsoft.com/office/drawing/2014/main" id="{0A609FA1-66A6-415B-92B9-358030A6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4" name="Rectangle 2093">
            <a:extLst>
              <a:ext uri="{FF2B5EF4-FFF2-40B4-BE49-F238E27FC236}">
                <a16:creationId xmlns:a16="http://schemas.microsoft.com/office/drawing/2014/main" id="{C6AAC2E7-7798-447E-893B-FB7FF71F6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129419-F81E-1F02-10D5-426FAEA1F293}"/>
              </a:ext>
            </a:extLst>
          </p:cNvPr>
          <p:cNvSpPr>
            <a:spLocks noGrp="1"/>
          </p:cNvSpPr>
          <p:nvPr>
            <p:ph type="ctrTitle"/>
          </p:nvPr>
        </p:nvSpPr>
        <p:spPr>
          <a:xfrm>
            <a:off x="6772939" y="800100"/>
            <a:ext cx="3904585" cy="4018385"/>
          </a:xfrm>
        </p:spPr>
        <p:txBody>
          <a:bodyPr vert="horz" lIns="91440" tIns="45720" rIns="91440" bIns="45720" rtlCol="0" anchor="b">
            <a:normAutofit/>
          </a:bodyPr>
          <a:lstStyle/>
          <a:p>
            <a:r>
              <a:rPr lang="en-US"/>
              <a:t>What Data are you Utilizing?</a:t>
            </a:r>
          </a:p>
        </p:txBody>
      </p:sp>
      <p:sp>
        <p:nvSpPr>
          <p:cNvPr id="3" name="Subtitle 2">
            <a:extLst>
              <a:ext uri="{FF2B5EF4-FFF2-40B4-BE49-F238E27FC236}">
                <a16:creationId xmlns:a16="http://schemas.microsoft.com/office/drawing/2014/main" id="{EE222BC3-4274-1895-DB35-C535C9E5E4AC}"/>
              </a:ext>
            </a:extLst>
          </p:cNvPr>
          <p:cNvSpPr>
            <a:spLocks noGrp="1"/>
          </p:cNvSpPr>
          <p:nvPr>
            <p:ph type="subTitle" idx="1"/>
          </p:nvPr>
        </p:nvSpPr>
        <p:spPr>
          <a:xfrm>
            <a:off x="6772939" y="5266041"/>
            <a:ext cx="3920859" cy="685699"/>
          </a:xfrm>
        </p:spPr>
        <p:txBody>
          <a:bodyPr vert="horz" lIns="91440" tIns="45720" rIns="91440" bIns="45720" rtlCol="0" anchor="ctr">
            <a:normAutofit/>
          </a:bodyPr>
          <a:lstStyle/>
          <a:p>
            <a:r>
              <a:rPr lang="en-US" dirty="0"/>
              <a:t>Perspective Matters</a:t>
            </a:r>
          </a:p>
        </p:txBody>
      </p:sp>
      <p:sp useBgFill="1">
        <p:nvSpPr>
          <p:cNvPr id="2096" name="Rectangle 2095">
            <a:extLst>
              <a:ext uri="{FF2B5EF4-FFF2-40B4-BE49-F238E27FC236}">
                <a16:creationId xmlns:a16="http://schemas.microsoft.com/office/drawing/2014/main" id="{E305489D-7E74-4ABB-970C-EB5E853E6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690" y="345560"/>
            <a:ext cx="6055209" cy="56990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estalt Art Work">
            <a:extLst>
              <a:ext uri="{FF2B5EF4-FFF2-40B4-BE49-F238E27FC236}">
                <a16:creationId xmlns:a16="http://schemas.microsoft.com/office/drawing/2014/main" id="{C0E34372-A400-0311-1938-48300D99878B}"/>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085" r="16350"/>
          <a:stretch/>
        </p:blipFill>
        <p:spPr bwMode="auto">
          <a:xfrm>
            <a:off x="1514115" y="640954"/>
            <a:ext cx="3798306" cy="5026542"/>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a:extLst>
              <a:ext uri="{FF2B5EF4-FFF2-40B4-BE49-F238E27FC236}">
                <a16:creationId xmlns:a16="http://schemas.microsoft.com/office/drawing/2014/main" id="{E3D49C98-A5B1-5904-EE9E-66FC92A44241}"/>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pPr>
              <a:spcAft>
                <a:spcPts val="600"/>
              </a:spcAft>
            </a:pPr>
            <a:r>
              <a:rPr lang="en-US" sz="1050" b="1" kern="1200" cap="all" spc="300" baseline="0">
                <a:solidFill>
                  <a:schemeClr val="accent1"/>
                </a:solidFill>
                <a:latin typeface="+mn-lt"/>
                <a:ea typeface="+mn-ea"/>
                <a:cs typeface="+mn-cs"/>
              </a:rPr>
              <a:t>Grief Matters Seminar</a:t>
            </a:r>
            <a:endParaRPr lang="en-US" sz="1050" b="1" kern="1200" cap="all" spc="300" baseline="0" dirty="0">
              <a:solidFill>
                <a:schemeClr val="accent1"/>
              </a:solidFill>
              <a:latin typeface="+mn-lt"/>
              <a:ea typeface="+mn-ea"/>
              <a:cs typeface="+mn-cs"/>
            </a:endParaRPr>
          </a:p>
        </p:txBody>
      </p:sp>
      <p:sp>
        <p:nvSpPr>
          <p:cNvPr id="9" name="Slide Number Placeholder 8">
            <a:extLst>
              <a:ext uri="{FF2B5EF4-FFF2-40B4-BE49-F238E27FC236}">
                <a16:creationId xmlns:a16="http://schemas.microsoft.com/office/drawing/2014/main" id="{ED3E30C4-76BC-1549-8703-AD490EBE1A5F}"/>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42B7CBA4-B6F8-42AF-9F87-A3019C537482}" type="slidenum">
              <a:rPr lang="en-US" smtClean="0"/>
              <a:pPr>
                <a:spcAft>
                  <a:spcPts val="600"/>
                </a:spcAft>
              </a:pPr>
              <a:t>29</a:t>
            </a:fld>
            <a:endParaRPr lang="en-US"/>
          </a:p>
        </p:txBody>
      </p:sp>
      <p:sp>
        <p:nvSpPr>
          <p:cNvPr id="2098" name="Rectangle 2097">
            <a:extLst>
              <a:ext uri="{FF2B5EF4-FFF2-40B4-BE49-F238E27FC236}">
                <a16:creationId xmlns:a16="http://schemas.microsoft.com/office/drawing/2014/main" id="{4D71D159-A1DF-4F65-8788-481D96986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0" name="Straight Connector 2099">
            <a:extLst>
              <a:ext uri="{FF2B5EF4-FFF2-40B4-BE49-F238E27FC236}">
                <a16:creationId xmlns:a16="http://schemas.microsoft.com/office/drawing/2014/main" id="{29E95324-29FA-4B64-9A99-0F7037323C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900" y="334928"/>
            <a:ext cx="0" cy="57125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2" name="Straight Connector 2101">
            <a:extLst>
              <a:ext uri="{FF2B5EF4-FFF2-40B4-BE49-F238E27FC236}">
                <a16:creationId xmlns:a16="http://schemas.microsoft.com/office/drawing/2014/main" id="{957D6974-7D69-4C5A-9069-2C6D3351FB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900" y="5114431"/>
            <a:ext cx="446219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4" name="Straight Connector 2103">
            <a:extLst>
              <a:ext uri="{FF2B5EF4-FFF2-40B4-BE49-F238E27FC236}">
                <a16:creationId xmlns:a16="http://schemas.microsoft.com/office/drawing/2014/main" id="{66E5FCEE-5988-4D87-B294-5E39454ED7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5280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6" name="Straight Connector 2105">
            <a:extLst>
              <a:ext uri="{FF2B5EF4-FFF2-40B4-BE49-F238E27FC236}">
                <a16:creationId xmlns:a16="http://schemas.microsoft.com/office/drawing/2014/main" id="{4859395A-E9B2-4640-911E-0C4DE63AA7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10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01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0874" y="0"/>
            <a:ext cx="6121125"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84B2B35-06F8-4F5C-A618-6002214CE22A}"/>
              </a:ext>
            </a:extLst>
          </p:cNvPr>
          <p:cNvSpPr>
            <a:spLocks noGrp="1"/>
          </p:cNvSpPr>
          <p:nvPr>
            <p:ph type="title"/>
          </p:nvPr>
        </p:nvSpPr>
        <p:spPr>
          <a:xfrm>
            <a:off x="6806044" y="693738"/>
            <a:ext cx="3559429" cy="1032619"/>
          </a:xfrm>
        </p:spPr>
        <p:txBody>
          <a:bodyPr vert="horz" lIns="91440" tIns="45720" rIns="91440" bIns="45720" rtlCol="0" anchor="ctr">
            <a:normAutofit/>
          </a:bodyPr>
          <a:lstStyle/>
          <a:p>
            <a:r>
              <a:rPr lang="en-US"/>
              <a:t>Agenda</a:t>
            </a:r>
          </a:p>
        </p:txBody>
      </p:sp>
      <p:pic>
        <p:nvPicPr>
          <p:cNvPr id="12" name="Picture Placeholder 11" descr="Close up of a calculator">
            <a:extLst>
              <a:ext uri="{FF2B5EF4-FFF2-40B4-BE49-F238E27FC236}">
                <a16:creationId xmlns:a16="http://schemas.microsoft.com/office/drawing/2014/main" id="{C320AFE2-20CA-43D3-8E4E-28DBD9F9B755}"/>
              </a:ext>
            </a:extLst>
          </p:cNvPr>
          <p:cNvPicPr>
            <a:picLocks noGrp="1"/>
          </p:cNvPicPr>
          <p:nvPr>
            <p:ph type="pic" sz="quarter" idx="13"/>
          </p:nvPr>
        </p:nvPicPr>
        <p:blipFill rotWithShape="1">
          <a:blip r:embed="rId3" cstate="screen">
            <a:extLst>
              <a:ext uri="{28A0092B-C50C-407E-A947-70E740481C1C}">
                <a14:useLocalDpi xmlns:a14="http://schemas.microsoft.com/office/drawing/2010/main" val="0"/>
              </a:ext>
            </a:extLst>
          </a:blip>
          <a:stretch/>
        </p:blipFill>
        <p:spPr>
          <a:xfrm>
            <a:off x="455258" y="388471"/>
            <a:ext cx="5168403" cy="6134603"/>
          </a:xfrm>
          <a:prstGeom prst="rect">
            <a:avLst/>
          </a:prstGeom>
        </p:spPr>
      </p:pic>
      <p:sp>
        <p:nvSpPr>
          <p:cNvPr id="15" name="Content Placeholder 14">
            <a:extLst>
              <a:ext uri="{FF2B5EF4-FFF2-40B4-BE49-F238E27FC236}">
                <a16:creationId xmlns:a16="http://schemas.microsoft.com/office/drawing/2014/main" id="{26392955-6557-4ED6-B174-E9F9D52D2E58}"/>
              </a:ext>
            </a:extLst>
          </p:cNvPr>
          <p:cNvSpPr>
            <a:spLocks noGrp="1"/>
          </p:cNvSpPr>
          <p:nvPr>
            <p:ph idx="1"/>
          </p:nvPr>
        </p:nvSpPr>
        <p:spPr>
          <a:xfrm>
            <a:off x="6542275" y="2450697"/>
            <a:ext cx="4086479" cy="3595393"/>
          </a:xfrm>
        </p:spPr>
        <p:txBody>
          <a:bodyPr vert="horz" lIns="91440" tIns="45720" rIns="91440" bIns="45720" rtlCol="0" anchor="t">
            <a:noAutofit/>
          </a:bodyPr>
          <a:lstStyle/>
          <a:p>
            <a:pPr indent="-228600">
              <a:lnSpc>
                <a:spcPct val="140000"/>
              </a:lnSpc>
              <a:buFont typeface="Arial" panose="020B0604020202020204" pitchFamily="34" charset="0"/>
              <a:buChar char="•"/>
            </a:pPr>
            <a:r>
              <a:rPr lang="en-US" sz="2800" dirty="0"/>
              <a:t>Introduction</a:t>
            </a:r>
          </a:p>
          <a:p>
            <a:pPr indent="-228600">
              <a:lnSpc>
                <a:spcPct val="140000"/>
              </a:lnSpc>
              <a:buFont typeface="Arial" panose="020B0604020202020204" pitchFamily="34" charset="0"/>
              <a:buChar char="•"/>
            </a:pPr>
            <a:r>
              <a:rPr lang="en-US" sz="2800" dirty="0"/>
              <a:t>Intentions</a:t>
            </a:r>
          </a:p>
          <a:p>
            <a:pPr indent="-228600">
              <a:lnSpc>
                <a:spcPct val="140000"/>
              </a:lnSpc>
              <a:buFont typeface="Arial" panose="020B0604020202020204" pitchFamily="34" charset="0"/>
              <a:buChar char="•"/>
            </a:pPr>
            <a:r>
              <a:rPr lang="en-US" sz="2800" dirty="0"/>
              <a:t>Orienting</a:t>
            </a:r>
          </a:p>
          <a:p>
            <a:pPr indent="-228600">
              <a:lnSpc>
                <a:spcPct val="140000"/>
              </a:lnSpc>
              <a:buFont typeface="Arial" panose="020B0604020202020204" pitchFamily="34" charset="0"/>
              <a:buChar char="•"/>
            </a:pPr>
            <a:r>
              <a:rPr lang="en-US" sz="2800" dirty="0"/>
              <a:t>Your why</a:t>
            </a:r>
          </a:p>
          <a:p>
            <a:pPr indent="-228600">
              <a:lnSpc>
                <a:spcPct val="140000"/>
              </a:lnSpc>
              <a:buFont typeface="Arial" panose="020B0604020202020204" pitchFamily="34" charset="0"/>
              <a:buChar char="•"/>
            </a:pPr>
            <a:r>
              <a:rPr lang="en-US" sz="2800" dirty="0"/>
              <a:t>Our collective why</a:t>
            </a:r>
          </a:p>
        </p:txBody>
      </p:sp>
      <p:cxnSp>
        <p:nvCxnSpPr>
          <p:cNvPr id="39" name="Straight Connector 38">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Footer Placeholder 18">
            <a:extLst>
              <a:ext uri="{FF2B5EF4-FFF2-40B4-BE49-F238E27FC236}">
                <a16:creationId xmlns:a16="http://schemas.microsoft.com/office/drawing/2014/main" id="{CBBB7DCC-419E-4462-B49C-E0F2281E7226}"/>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pPr>
              <a:spcAft>
                <a:spcPts val="600"/>
              </a:spcAft>
            </a:pPr>
            <a:r>
              <a:rPr lang="en-US" sz="1050" b="1" cap="all" dirty="0">
                <a:solidFill>
                  <a:schemeClr val="accent2"/>
                </a:solidFill>
              </a:rPr>
              <a:t>Grief Matters Seminar</a:t>
            </a:r>
            <a:endParaRPr lang="en-US" sz="1050" b="1" kern="1200" cap="all" spc="300" baseline="0" dirty="0">
              <a:solidFill>
                <a:schemeClr val="accent2"/>
              </a:solidFill>
              <a:latin typeface="+mn-lt"/>
            </a:endParaRPr>
          </a:p>
        </p:txBody>
      </p:sp>
      <p:sp>
        <p:nvSpPr>
          <p:cNvPr id="20" name="Slide Number Placeholder 19">
            <a:extLst>
              <a:ext uri="{FF2B5EF4-FFF2-40B4-BE49-F238E27FC236}">
                <a16:creationId xmlns:a16="http://schemas.microsoft.com/office/drawing/2014/main" id="{206A6756-4AD0-48B1-A2A6-221571B100C2}"/>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FB5BC9EA-4FEE-444B-92CE-4488B20DCBA7}" type="slidenum">
              <a:rPr lang="en-US" smtClean="0"/>
              <a:pPr>
                <a:spcAft>
                  <a:spcPts val="600"/>
                </a:spcAft>
              </a:pPr>
              <a:t>3</a:t>
            </a:fld>
            <a:endParaRPr lang="en-US"/>
          </a:p>
        </p:txBody>
      </p:sp>
      <p:sp>
        <p:nvSpPr>
          <p:cNvPr id="41" name="Rectangle 40">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8900" y="334928"/>
            <a:ext cx="5385355"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900" y="2400300"/>
            <a:ext cx="430979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900" y="6047437"/>
            <a:ext cx="430979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966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DE5704B8-AFBC-4883-AB71-BCA6D2228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1DA08C0-4447-4F43-902F-1C63E1711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963744-77AF-49E4-77B3-B99AD00E92CB}"/>
              </a:ext>
            </a:extLst>
          </p:cNvPr>
          <p:cNvSpPr>
            <a:spLocks noGrp="1"/>
          </p:cNvSpPr>
          <p:nvPr>
            <p:ph type="ctrTitle"/>
          </p:nvPr>
        </p:nvSpPr>
        <p:spPr>
          <a:xfrm>
            <a:off x="4397140" y="537670"/>
            <a:ext cx="6250514" cy="1043220"/>
          </a:xfrm>
        </p:spPr>
        <p:txBody>
          <a:bodyPr vert="horz" lIns="91440" tIns="45720" rIns="91440" bIns="45720" rtlCol="0" anchor="ctr">
            <a:normAutofit/>
          </a:bodyPr>
          <a:lstStyle/>
          <a:p>
            <a:r>
              <a:rPr lang="en-US" sz="3400" dirty="0"/>
              <a:t>Process vs. Rumination</a:t>
            </a:r>
          </a:p>
        </p:txBody>
      </p:sp>
      <p:pic>
        <p:nvPicPr>
          <p:cNvPr id="11" name="Picture Placeholder 10" descr="Group of people having fun at music concert">
            <a:extLst>
              <a:ext uri="{FF2B5EF4-FFF2-40B4-BE49-F238E27FC236}">
                <a16:creationId xmlns:a16="http://schemas.microsoft.com/office/drawing/2014/main" id="{A9268EFB-C89F-6B54-5019-1A2BADBBC488}"/>
              </a:ext>
            </a:extLst>
          </p:cNvPr>
          <p:cNvPicPr>
            <a:picLocks noGrp="1" noChangeAspect="1"/>
          </p:cNvPicPr>
          <p:nvPr>
            <p:ph type="pic" sz="quarter" idx="14"/>
          </p:nvPr>
        </p:nvPicPr>
        <p:blipFill>
          <a:blip r:embed="rId2"/>
          <a:srcRect t="10739" r="5" b="5"/>
          <a:stretch/>
        </p:blipFill>
        <p:spPr>
          <a:xfrm>
            <a:off x="-1359" y="10"/>
            <a:ext cx="3853408" cy="2287302"/>
          </a:xfrm>
          <a:prstGeom prst="rect">
            <a:avLst/>
          </a:prstGeom>
        </p:spPr>
      </p:pic>
      <p:pic>
        <p:nvPicPr>
          <p:cNvPr id="12" name="Picture Placeholder 11" descr="Black and white spiralling staircase">
            <a:extLst>
              <a:ext uri="{FF2B5EF4-FFF2-40B4-BE49-F238E27FC236}">
                <a16:creationId xmlns:a16="http://schemas.microsoft.com/office/drawing/2014/main" id="{51EEE54D-0D82-5E78-C555-5158F1F10DE2}"/>
              </a:ext>
            </a:extLst>
          </p:cNvPr>
          <p:cNvPicPr>
            <a:picLocks noGrp="1" noChangeAspect="1"/>
          </p:cNvPicPr>
          <p:nvPr>
            <p:ph type="pic" sz="quarter" idx="15"/>
          </p:nvPr>
        </p:nvPicPr>
        <p:blipFill>
          <a:blip r:embed="rId3"/>
          <a:srcRect t="11073" r="5" b="5"/>
          <a:stretch/>
        </p:blipFill>
        <p:spPr>
          <a:xfrm>
            <a:off x="-1359" y="2287242"/>
            <a:ext cx="3853408" cy="2287312"/>
          </a:xfrm>
          <a:prstGeom prst="rect">
            <a:avLst/>
          </a:prstGeom>
        </p:spPr>
      </p:pic>
      <p:pic>
        <p:nvPicPr>
          <p:cNvPr id="10" name="Picture Placeholder 9" descr="Lines on wood">
            <a:extLst>
              <a:ext uri="{FF2B5EF4-FFF2-40B4-BE49-F238E27FC236}">
                <a16:creationId xmlns:a16="http://schemas.microsoft.com/office/drawing/2014/main" id="{8F6FC1C4-4930-C22C-830E-CAC56CCA0851}"/>
              </a:ext>
            </a:extLst>
          </p:cNvPr>
          <p:cNvPicPr>
            <a:picLocks noGrp="1" noChangeAspect="1"/>
          </p:cNvPicPr>
          <p:nvPr>
            <p:ph type="pic" sz="quarter" idx="13"/>
          </p:nvPr>
        </p:nvPicPr>
        <p:blipFill>
          <a:blip r:embed="rId4"/>
          <a:srcRect t="2606" r="5" b="8472"/>
          <a:stretch/>
        </p:blipFill>
        <p:spPr>
          <a:xfrm>
            <a:off x="-1359" y="4570688"/>
            <a:ext cx="3853408" cy="2287312"/>
          </a:xfrm>
          <a:prstGeom prst="rect">
            <a:avLst/>
          </a:prstGeom>
        </p:spPr>
      </p:pic>
      <p:sp>
        <p:nvSpPr>
          <p:cNvPr id="3" name="Subtitle 2">
            <a:extLst>
              <a:ext uri="{FF2B5EF4-FFF2-40B4-BE49-F238E27FC236}">
                <a16:creationId xmlns:a16="http://schemas.microsoft.com/office/drawing/2014/main" id="{DABFF62D-B59C-483A-A8A1-0C32E24E2EA8}"/>
              </a:ext>
            </a:extLst>
          </p:cNvPr>
          <p:cNvSpPr>
            <a:spLocks noGrp="1"/>
          </p:cNvSpPr>
          <p:nvPr>
            <p:ph type="subTitle" idx="1"/>
          </p:nvPr>
        </p:nvSpPr>
        <p:spPr>
          <a:xfrm>
            <a:off x="4397140" y="1974103"/>
            <a:ext cx="6258793" cy="4073141"/>
          </a:xfrm>
        </p:spPr>
        <p:txBody>
          <a:bodyPr vert="horz" lIns="91440" tIns="45720" rIns="91440" bIns="45720" rtlCol="0" anchor="t">
            <a:noAutofit/>
          </a:bodyPr>
          <a:lstStyle/>
          <a:p>
            <a:pPr indent="-228600">
              <a:lnSpc>
                <a:spcPct val="140000"/>
              </a:lnSpc>
              <a:buFont typeface="Arial" panose="020B0604020202020204" pitchFamily="34" charset="0"/>
              <a:buChar char="•"/>
            </a:pPr>
            <a:r>
              <a:rPr lang="en-US" sz="2800" dirty="0"/>
              <a:t>Emotions need processed</a:t>
            </a:r>
          </a:p>
          <a:p>
            <a:pPr indent="-228600">
              <a:lnSpc>
                <a:spcPct val="140000"/>
              </a:lnSpc>
              <a:buFont typeface="Arial" panose="020B0604020202020204" pitchFamily="34" charset="0"/>
              <a:buChar char="•"/>
            </a:pPr>
            <a:r>
              <a:rPr lang="en-US" sz="2800" dirty="0"/>
              <a:t>Feelings are not facts, but they are data</a:t>
            </a:r>
          </a:p>
          <a:p>
            <a:pPr indent="-228600">
              <a:lnSpc>
                <a:spcPct val="140000"/>
              </a:lnSpc>
              <a:buFont typeface="Arial" panose="020B0604020202020204" pitchFamily="34" charset="0"/>
              <a:buChar char="•"/>
            </a:pPr>
            <a:r>
              <a:rPr lang="en-US" sz="2800" dirty="0"/>
              <a:t>Providing grace while creating structure</a:t>
            </a:r>
          </a:p>
          <a:p>
            <a:pPr indent="-228600">
              <a:lnSpc>
                <a:spcPct val="140000"/>
              </a:lnSpc>
              <a:buFont typeface="Arial" panose="020B0604020202020204" pitchFamily="34" charset="0"/>
              <a:buChar char="•"/>
            </a:pPr>
            <a:r>
              <a:rPr lang="en-US" sz="2800" dirty="0"/>
              <a:t>Rituals matter</a:t>
            </a:r>
          </a:p>
          <a:p>
            <a:pPr indent="-228600">
              <a:lnSpc>
                <a:spcPct val="140000"/>
              </a:lnSpc>
              <a:buFont typeface="Arial" panose="020B0604020202020204" pitchFamily="34" charset="0"/>
              <a:buChar char="•"/>
            </a:pPr>
            <a:r>
              <a:rPr lang="en-US" sz="2800" dirty="0"/>
              <a:t>Finish Gestalts when you can</a:t>
            </a:r>
            <a:endParaRPr lang="en-US" sz="2600" dirty="0"/>
          </a:p>
        </p:txBody>
      </p:sp>
      <p:sp>
        <p:nvSpPr>
          <p:cNvPr id="8" name="Footer Placeholder 7">
            <a:extLst>
              <a:ext uri="{FF2B5EF4-FFF2-40B4-BE49-F238E27FC236}">
                <a16:creationId xmlns:a16="http://schemas.microsoft.com/office/drawing/2014/main" id="{F9BF884A-4EC8-6E70-1D2D-237948C0657D}"/>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pPr>
              <a:spcAft>
                <a:spcPts val="600"/>
              </a:spcAft>
            </a:pPr>
            <a:r>
              <a:rPr lang="en-US" sz="1050" b="1" kern="1200" cap="all" spc="300" baseline="0">
                <a:solidFill>
                  <a:schemeClr val="accent1"/>
                </a:solidFill>
                <a:latin typeface="+mn-lt"/>
                <a:ea typeface="+mn-ea"/>
                <a:cs typeface="+mn-cs"/>
              </a:rPr>
              <a:t>Space for Grace</a:t>
            </a:r>
          </a:p>
        </p:txBody>
      </p:sp>
      <p:cxnSp>
        <p:nvCxnSpPr>
          <p:cNvPr id="34" name="Straight Connector 33">
            <a:extLst>
              <a:ext uri="{FF2B5EF4-FFF2-40B4-BE49-F238E27FC236}">
                <a16:creationId xmlns:a16="http://schemas.microsoft.com/office/drawing/2014/main" id="{A80F982C-89FD-4E0D-8A3A-212F4AF371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8BE4BA0-4228-B723-DFF4-8E907D50C629}"/>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42B7CBA4-B6F8-42AF-9F87-A3019C537482}" type="slidenum">
              <a:rPr lang="en-US" smtClean="0"/>
              <a:pPr>
                <a:spcAft>
                  <a:spcPts val="600"/>
                </a:spcAft>
              </a:pPr>
              <a:t>30</a:t>
            </a:fld>
            <a:endParaRPr lang="en-US"/>
          </a:p>
        </p:txBody>
      </p:sp>
      <p:sp>
        <p:nvSpPr>
          <p:cNvPr id="36" name="Rectangle 35">
            <a:extLst>
              <a:ext uri="{FF2B5EF4-FFF2-40B4-BE49-F238E27FC236}">
                <a16:creationId xmlns:a16="http://schemas.microsoft.com/office/drawing/2014/main" id="{4313902D-DF5B-4466-BCA0-EAEF26061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5870" y="334928"/>
            <a:ext cx="7518386"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ED64EE27-1746-4D46-A866-AB6D1E7A6F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5870" y="1905000"/>
            <a:ext cx="643751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498FCE-610E-4B6F-873D-87F261E454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5870" y="6047437"/>
            <a:ext cx="64428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558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B840-04AA-410B-8A72-B848F9F6C257}"/>
              </a:ext>
            </a:extLst>
          </p:cNvPr>
          <p:cNvSpPr>
            <a:spLocks noGrp="1"/>
          </p:cNvSpPr>
          <p:nvPr>
            <p:ph type="ctrTitle"/>
          </p:nvPr>
        </p:nvSpPr>
        <p:spPr>
          <a:xfrm>
            <a:off x="7104444" y="2402613"/>
            <a:ext cx="3282184" cy="3331867"/>
          </a:xfrm>
        </p:spPr>
        <p:txBody>
          <a:bodyPr lIns="91440" tIns="45720" rIns="91440" bIns="45720" anchor="b">
            <a:normAutofit/>
          </a:bodyPr>
          <a:lstStyle/>
          <a:p>
            <a:r>
              <a:rPr lang="en-US"/>
              <a:t>Sturdy and Sustainable</a:t>
            </a:r>
          </a:p>
        </p:txBody>
      </p:sp>
      <p:sp>
        <p:nvSpPr>
          <p:cNvPr id="3" name="Subtitle 2">
            <a:extLst>
              <a:ext uri="{FF2B5EF4-FFF2-40B4-BE49-F238E27FC236}">
                <a16:creationId xmlns:a16="http://schemas.microsoft.com/office/drawing/2014/main" id="{E905E107-9713-4C30-AE85-314FCED0660B}"/>
              </a:ext>
            </a:extLst>
          </p:cNvPr>
          <p:cNvSpPr>
            <a:spLocks noGrp="1"/>
          </p:cNvSpPr>
          <p:nvPr>
            <p:ph type="subTitle" idx="1"/>
          </p:nvPr>
        </p:nvSpPr>
        <p:spPr>
          <a:xfrm>
            <a:off x="7104444" y="703687"/>
            <a:ext cx="3282183" cy="866380"/>
          </a:xfrm>
        </p:spPr>
        <p:txBody>
          <a:bodyPr lIns="91440" tIns="45720" rIns="91440" bIns="45720" anchor="ctr">
            <a:normAutofit/>
          </a:bodyPr>
          <a:lstStyle/>
          <a:p>
            <a:r>
              <a:rPr lang="en-US" sz="3200"/>
              <a:t>Chapter 5</a:t>
            </a:r>
          </a:p>
        </p:txBody>
      </p:sp>
      <p:pic>
        <p:nvPicPr>
          <p:cNvPr id="23" name="Picture Placeholder 22" descr="Office meeting ">
            <a:extLst>
              <a:ext uri="{FF2B5EF4-FFF2-40B4-BE49-F238E27FC236}">
                <a16:creationId xmlns:a16="http://schemas.microsoft.com/office/drawing/2014/main" id="{F7E3FB0F-A5DF-4CC2-A482-964F94F53129}"/>
              </a:ext>
            </a:extLst>
          </p:cNvPr>
          <p:cNvPicPr>
            <a:picLocks noGrp="1" noChangeAspect="1"/>
          </p:cNvPicPr>
          <p:nvPr>
            <p:ph type="pic" sz="quarter" idx="13"/>
          </p:nvPr>
        </p:nvPicPr>
        <p:blipFill rotWithShape="1">
          <a:blip r:embed="rId3"/>
          <a:srcRect l="18765" r="18765"/>
          <a:stretch/>
        </p:blipFill>
        <p:spPr>
          <a:xfrm>
            <a:off x="0" y="0"/>
            <a:ext cx="6426200" cy="6858000"/>
          </a:xfrm>
        </p:spPr>
      </p:pic>
    </p:spTree>
    <p:extLst>
      <p:ext uri="{BB962C8B-B14F-4D97-AF65-F5344CB8AC3E}">
        <p14:creationId xmlns:p14="http://schemas.microsoft.com/office/powerpoint/2010/main" val="3192470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FEF1-9F1C-8108-2228-8963D9A069C9}"/>
              </a:ext>
            </a:extLst>
          </p:cNvPr>
          <p:cNvSpPr>
            <a:spLocks noGrp="1"/>
          </p:cNvSpPr>
          <p:nvPr>
            <p:ph type="ctrTitle"/>
          </p:nvPr>
        </p:nvSpPr>
        <p:spPr/>
        <p:txBody>
          <a:bodyPr lIns="91440" tIns="45720" rIns="91440" bIns="45720" anchor="t">
            <a:normAutofit fontScale="90000"/>
          </a:bodyPr>
          <a:lstStyle/>
          <a:p>
            <a:r>
              <a:rPr lang="en-US">
                <a:solidFill>
                  <a:schemeClr val="accent2"/>
                </a:solidFill>
              </a:rPr>
              <a:t>Nurturing Relationships+</a:t>
            </a:r>
            <a:br>
              <a:rPr lang="en-US">
                <a:solidFill>
                  <a:schemeClr val="accent2"/>
                </a:solidFill>
              </a:rPr>
            </a:br>
            <a:r>
              <a:rPr lang="en-US">
                <a:solidFill>
                  <a:schemeClr val="accent2"/>
                </a:solidFill>
              </a:rPr>
              <a:t>Maintaining Boundaries</a:t>
            </a:r>
          </a:p>
        </p:txBody>
      </p:sp>
      <p:sp>
        <p:nvSpPr>
          <p:cNvPr id="4" name="Text Placeholder 3">
            <a:extLst>
              <a:ext uri="{FF2B5EF4-FFF2-40B4-BE49-F238E27FC236}">
                <a16:creationId xmlns:a16="http://schemas.microsoft.com/office/drawing/2014/main" id="{3017C1D0-0E70-8026-ABBC-DA35EF559853}"/>
              </a:ext>
            </a:extLst>
          </p:cNvPr>
          <p:cNvSpPr>
            <a:spLocks noGrp="1"/>
          </p:cNvSpPr>
          <p:nvPr>
            <p:ph type="subTitle" idx="1"/>
          </p:nvPr>
        </p:nvSpPr>
        <p:spPr>
          <a:xfrm>
            <a:off x="7682022" y="4837854"/>
            <a:ext cx="2771933" cy="1316883"/>
          </a:xfrm>
        </p:spPr>
        <p:txBody>
          <a:bodyPr lIns="91440" tIns="45720" rIns="91440" bIns="45720" anchor="t">
            <a:noAutofit/>
          </a:bodyPr>
          <a:lstStyle/>
          <a:p>
            <a:r>
              <a:rPr lang="en-US" dirty="0"/>
              <a:t>Loss of Experience is Universal/Needs Honored</a:t>
            </a:r>
          </a:p>
        </p:txBody>
      </p:sp>
      <p:pic>
        <p:nvPicPr>
          <p:cNvPr id="12" name="Picture Placeholder 11" descr="Pastel spheres on seesaw">
            <a:extLst>
              <a:ext uri="{FF2B5EF4-FFF2-40B4-BE49-F238E27FC236}">
                <a16:creationId xmlns:a16="http://schemas.microsoft.com/office/drawing/2014/main" id="{C957601F-71E1-1DE0-3A27-5E81F6AFDD64}"/>
              </a:ext>
            </a:extLst>
          </p:cNvPr>
          <p:cNvPicPr>
            <a:picLocks noGrp="1" noChangeAspect="1"/>
          </p:cNvPicPr>
          <p:nvPr>
            <p:ph type="pic" sz="quarter" idx="13"/>
          </p:nvPr>
        </p:nvPicPr>
        <p:blipFill>
          <a:blip r:embed="rId2"/>
          <a:srcRect t="19952" b="19952"/>
          <a:stretch/>
        </p:blipFill>
        <p:spPr>
          <a:xfrm>
            <a:off x="379094" y="344805"/>
            <a:ext cx="10369604" cy="4154274"/>
          </a:xfrm>
        </p:spPr>
      </p:pic>
      <p:sp>
        <p:nvSpPr>
          <p:cNvPr id="9" name="Footer Placeholder 8">
            <a:extLst>
              <a:ext uri="{FF2B5EF4-FFF2-40B4-BE49-F238E27FC236}">
                <a16:creationId xmlns:a16="http://schemas.microsoft.com/office/drawing/2014/main" id="{A05C2A74-2CE0-FDF7-D51E-CCFCB4803855}"/>
              </a:ext>
            </a:extLst>
          </p:cNvPr>
          <p:cNvSpPr>
            <a:spLocks noGrp="1"/>
          </p:cNvSpPr>
          <p:nvPr>
            <p:ph type="ftr" sz="quarter" idx="4294967295"/>
          </p:nvPr>
        </p:nvSpPr>
        <p:spPr>
          <a:xfrm rot="5400000">
            <a:off x="8077200" y="2578100"/>
            <a:ext cx="4114800" cy="365125"/>
          </a:xfrm>
          <a:prstGeom prst="rect">
            <a:avLst/>
          </a:prstGeom>
        </p:spPr>
        <p:txBody>
          <a:bodyPr lIns="91440" tIns="45720" rIns="91440" bIns="45720" anchor="t"/>
          <a:lstStyle/>
          <a:p>
            <a:r>
              <a:rPr lang="en-US" sz="1100" b="1" cap="all" dirty="0">
                <a:solidFill>
                  <a:schemeClr val="accent2"/>
                </a:solidFill>
              </a:rPr>
              <a:t>Grief Matters Seminar</a:t>
            </a:r>
            <a:endParaRPr lang="en-US" dirty="0"/>
          </a:p>
        </p:txBody>
      </p:sp>
      <p:sp>
        <p:nvSpPr>
          <p:cNvPr id="10" name="Slide Number Placeholder 9">
            <a:extLst>
              <a:ext uri="{FF2B5EF4-FFF2-40B4-BE49-F238E27FC236}">
                <a16:creationId xmlns:a16="http://schemas.microsoft.com/office/drawing/2014/main" id="{786F110E-2056-33EA-4FC9-8266A7E9E8D5}"/>
              </a:ext>
            </a:extLst>
          </p:cNvPr>
          <p:cNvSpPr>
            <a:spLocks noGrp="1"/>
          </p:cNvSpPr>
          <p:nvPr>
            <p:ph type="sldNum" sz="quarter" idx="4294967295"/>
          </p:nvPr>
        </p:nvSpPr>
        <p:spPr>
          <a:xfrm>
            <a:off x="11241088" y="5672138"/>
            <a:ext cx="950912" cy="755650"/>
          </a:xfrm>
          <a:prstGeom prst="rect">
            <a:avLst/>
          </a:prstGeom>
        </p:spPr>
        <p:txBody>
          <a:bodyPr/>
          <a:lstStyle/>
          <a:p>
            <a:fld id="{42B7CBA4-B6F8-42AF-9F87-A3019C537482}" type="slidenum">
              <a:rPr lang="en-US" smtClean="0"/>
              <a:pPr/>
              <a:t>32</a:t>
            </a:fld>
            <a:endParaRPr lang="en-US"/>
          </a:p>
        </p:txBody>
      </p:sp>
    </p:spTree>
    <p:extLst>
      <p:ext uri="{BB962C8B-B14F-4D97-AF65-F5344CB8AC3E}">
        <p14:creationId xmlns:p14="http://schemas.microsoft.com/office/powerpoint/2010/main" val="1592239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86" name="Rectangle 85">
            <a:extLst>
              <a:ext uri="{FF2B5EF4-FFF2-40B4-BE49-F238E27FC236}">
                <a16:creationId xmlns:a16="http://schemas.microsoft.com/office/drawing/2014/main" id="{B9BBDDCC-0358-4EDD-9820-287B1D8FD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B2B3B5E1-901E-49C0-9F76-B48432DE9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BE31AC6-E383-4D2B-9A24-69EEE084D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4205" y="334928"/>
            <a:ext cx="503004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FDF9C-2632-3AF3-9360-6D8645E02ED1}"/>
              </a:ext>
            </a:extLst>
          </p:cNvPr>
          <p:cNvSpPr>
            <a:spLocks noGrp="1"/>
          </p:cNvSpPr>
          <p:nvPr>
            <p:ph type="ctrTitle"/>
          </p:nvPr>
        </p:nvSpPr>
        <p:spPr>
          <a:xfrm>
            <a:off x="7104444" y="2402613"/>
            <a:ext cx="3282184" cy="3331867"/>
          </a:xfrm>
        </p:spPr>
        <p:txBody>
          <a:bodyPr vert="horz" lIns="91440" tIns="45720" rIns="91440" bIns="45720" rtlCol="0" anchor="b">
            <a:normAutofit/>
          </a:bodyPr>
          <a:lstStyle/>
          <a:p>
            <a:r>
              <a:rPr lang="en-US"/>
              <a:t>What will I do differently tomorrow?</a:t>
            </a:r>
            <a:br>
              <a:rPr lang="en-US"/>
            </a:br>
            <a:endParaRPr lang="en-US"/>
          </a:p>
        </p:txBody>
      </p:sp>
      <p:sp>
        <p:nvSpPr>
          <p:cNvPr id="3" name="Subtitle 2">
            <a:extLst>
              <a:ext uri="{FF2B5EF4-FFF2-40B4-BE49-F238E27FC236}">
                <a16:creationId xmlns:a16="http://schemas.microsoft.com/office/drawing/2014/main" id="{1659A8D6-2BE0-CF19-BFE5-ADCDFA94A508}"/>
              </a:ext>
            </a:extLst>
          </p:cNvPr>
          <p:cNvSpPr>
            <a:spLocks noGrp="1"/>
          </p:cNvSpPr>
          <p:nvPr>
            <p:ph type="subTitle" idx="1"/>
          </p:nvPr>
        </p:nvSpPr>
        <p:spPr>
          <a:xfrm>
            <a:off x="7104444" y="703687"/>
            <a:ext cx="3282183" cy="866380"/>
          </a:xfrm>
        </p:spPr>
        <p:txBody>
          <a:bodyPr vert="horz" lIns="91440" tIns="45720" rIns="91440" bIns="45720" rtlCol="0" anchor="ctr">
            <a:normAutofit/>
          </a:bodyPr>
          <a:lstStyle/>
          <a:p>
            <a:pPr>
              <a:lnSpc>
                <a:spcPct val="90000"/>
              </a:lnSpc>
            </a:pPr>
            <a:r>
              <a:rPr lang="en-US"/>
              <a:t>How might I show up for myself and others who have had a loss of experience?</a:t>
            </a:r>
          </a:p>
        </p:txBody>
      </p:sp>
      <p:pic>
        <p:nvPicPr>
          <p:cNvPr id="13" name="Picture Placeholder 12" descr="Hourglass and a calendar">
            <a:extLst>
              <a:ext uri="{FF2B5EF4-FFF2-40B4-BE49-F238E27FC236}">
                <a16:creationId xmlns:a16="http://schemas.microsoft.com/office/drawing/2014/main" id="{38849374-16FD-4C28-42FE-A51A45AFD5AE}"/>
              </a:ext>
            </a:extLst>
          </p:cNvPr>
          <p:cNvPicPr>
            <a:picLocks noGrp="1" noChangeAspect="1"/>
          </p:cNvPicPr>
          <p:nvPr>
            <p:ph type="pic" sz="quarter" idx="13"/>
          </p:nvPr>
        </p:nvPicPr>
        <p:blipFill>
          <a:blip r:embed="rId2"/>
          <a:srcRect l="37172" r="2" b="2"/>
          <a:stretch/>
        </p:blipFill>
        <p:spPr>
          <a:xfrm>
            <a:off x="20" y="10"/>
            <a:ext cx="6430829" cy="6857990"/>
          </a:xfrm>
          <a:prstGeom prst="rect">
            <a:avLst/>
          </a:prstGeom>
        </p:spPr>
      </p:pic>
      <p:cxnSp>
        <p:nvCxnSpPr>
          <p:cNvPr id="89" name="Straight Connector 88">
            <a:extLst>
              <a:ext uri="{FF2B5EF4-FFF2-40B4-BE49-F238E27FC236}">
                <a16:creationId xmlns:a16="http://schemas.microsoft.com/office/drawing/2014/main" id="{2DD089E2-CEA3-48C4-9094-610D00D946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F49F475-10BF-4E7D-9BE8-5329BCAFE2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4205" y="1905000"/>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F0F305BF-D074-7BFA-EC86-711110C962DE}"/>
              </a:ext>
            </a:extLst>
          </p:cNvPr>
          <p:cNvSpPr>
            <a:spLocks noGrp="1"/>
          </p:cNvSpPr>
          <p:nvPr>
            <p:ph type="ftr" sz="quarter" idx="4294967295"/>
          </p:nvPr>
        </p:nvSpPr>
        <p:spPr>
          <a:xfrm rot="5400000">
            <a:off x="9233562" y="2578525"/>
            <a:ext cx="4114800" cy="365125"/>
          </a:xfrm>
          <a:prstGeom prst="rect">
            <a:avLst/>
          </a:prstGeom>
        </p:spPr>
        <p:txBody>
          <a:bodyPr vert="horz" lIns="91440" tIns="45720" rIns="91440" bIns="45720" rtlCol="0" anchor="ctr">
            <a:normAutofit/>
          </a:bodyPr>
          <a:lstStyle/>
          <a:p>
            <a:pPr>
              <a:spcAft>
                <a:spcPts val="600"/>
              </a:spcAft>
            </a:pPr>
            <a:r>
              <a:rPr lang="en-US" sz="1050" b="1" kern="1200" cap="all" spc="300" baseline="0">
                <a:solidFill>
                  <a:schemeClr val="accent1"/>
                </a:solidFill>
                <a:latin typeface="+mn-lt"/>
                <a:ea typeface="+mn-ea"/>
                <a:cs typeface="+mn-cs"/>
              </a:rPr>
              <a:t>Grief Matters Seminar</a:t>
            </a:r>
          </a:p>
        </p:txBody>
      </p:sp>
      <p:cxnSp>
        <p:nvCxnSpPr>
          <p:cNvPr id="91" name="Straight Connector 90">
            <a:extLst>
              <a:ext uri="{FF2B5EF4-FFF2-40B4-BE49-F238E27FC236}">
                <a16:creationId xmlns:a16="http://schemas.microsoft.com/office/drawing/2014/main" id="{621E947D-525D-4D2A-B0C3-E1BFCA6060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94205" y="6047437"/>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94F9C48-5BED-C624-8552-B9656727D87C}"/>
              </a:ext>
            </a:extLst>
          </p:cNvPr>
          <p:cNvSpPr>
            <a:spLocks noGrp="1"/>
          </p:cNvSpPr>
          <p:nvPr>
            <p:ph type="sldNum" sz="quarter" idx="4294967295"/>
          </p:nvPr>
        </p:nvSpPr>
        <p:spPr>
          <a:xfrm>
            <a:off x="10821701" y="5672706"/>
            <a:ext cx="951908" cy="754673"/>
          </a:xfrm>
          <a:prstGeom prst="rect">
            <a:avLst/>
          </a:prstGeom>
        </p:spPr>
        <p:txBody>
          <a:bodyPr vert="horz" lIns="91440" tIns="45720" rIns="91440" bIns="45720" rtlCol="0" anchor="ctr">
            <a:normAutofit/>
          </a:bodyPr>
          <a:lstStyle/>
          <a:p>
            <a:pPr algn="ctr">
              <a:spcAft>
                <a:spcPts val="600"/>
              </a:spcAft>
            </a:pPr>
            <a:fld id="{42B7CBA4-B6F8-42AF-9F87-A3019C537482}" type="slidenum">
              <a:rPr lang="en-US" sz="3600" b="1">
                <a:solidFill>
                  <a:schemeClr val="accent1"/>
                </a:solidFill>
              </a:rPr>
              <a:pPr algn="ctr">
                <a:spcAft>
                  <a:spcPts val="600"/>
                </a:spcAft>
              </a:pPr>
              <a:t>33</a:t>
            </a:fld>
            <a:endParaRPr lang="en-US" sz="3600" b="1">
              <a:solidFill>
                <a:schemeClr val="accent1"/>
              </a:solidFill>
            </a:endParaRPr>
          </a:p>
        </p:txBody>
      </p:sp>
    </p:spTree>
    <p:extLst>
      <p:ext uri="{BB962C8B-B14F-4D97-AF65-F5344CB8AC3E}">
        <p14:creationId xmlns:p14="http://schemas.microsoft.com/office/powerpoint/2010/main" val="384891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B644-5F5A-4E5B-BA28-DE6E222EB900}"/>
              </a:ext>
            </a:extLst>
          </p:cNvPr>
          <p:cNvSpPr>
            <a:spLocks noGrp="1"/>
          </p:cNvSpPr>
          <p:nvPr>
            <p:ph type="ctrTitle"/>
          </p:nvPr>
        </p:nvSpPr>
        <p:spPr>
          <a:xfrm>
            <a:off x="619724" y="1368615"/>
            <a:ext cx="5532546" cy="2791107"/>
          </a:xfrm>
        </p:spPr>
        <p:txBody>
          <a:bodyPr lIns="91440" tIns="45720" rIns="91440" bIns="45720" anchor="t">
            <a:normAutofit/>
          </a:bodyPr>
          <a:lstStyle/>
          <a:p>
            <a:pPr algn="ctr"/>
            <a:br>
              <a:rPr lang="en-US"/>
            </a:br>
            <a:r>
              <a:rPr lang="en-US">
                <a:solidFill>
                  <a:schemeClr val="accent2"/>
                </a:solidFill>
              </a:rPr>
              <a:t>Thank you for spending your time with us! </a:t>
            </a:r>
          </a:p>
        </p:txBody>
      </p:sp>
      <p:sp>
        <p:nvSpPr>
          <p:cNvPr id="3" name="Subtitle 2">
            <a:extLst>
              <a:ext uri="{FF2B5EF4-FFF2-40B4-BE49-F238E27FC236}">
                <a16:creationId xmlns:a16="http://schemas.microsoft.com/office/drawing/2014/main" id="{893C76A6-847B-4C82-B5E0-00AA09AD00A5}"/>
              </a:ext>
            </a:extLst>
          </p:cNvPr>
          <p:cNvSpPr>
            <a:spLocks noGrp="1"/>
          </p:cNvSpPr>
          <p:nvPr>
            <p:ph type="subTitle" idx="1"/>
          </p:nvPr>
        </p:nvSpPr>
        <p:spPr>
          <a:xfrm>
            <a:off x="317660" y="4981280"/>
            <a:ext cx="6133236" cy="1072210"/>
          </a:xfrm>
        </p:spPr>
        <p:txBody>
          <a:bodyPr lIns="91440" tIns="45720" rIns="91440" bIns="45720" anchor="ctr">
            <a:noAutofit/>
          </a:bodyPr>
          <a:lstStyle/>
          <a:p>
            <a:r>
              <a:rPr lang="en-US" sz="2400" dirty="0"/>
              <a:t>Natalie Hernandez   •  </a:t>
            </a:r>
            <a:r>
              <a:rPr lang="en-US" sz="2400" dirty="0">
                <a:ea typeface="+mn-lt"/>
                <a:cs typeface="+mn-lt"/>
                <a:hlinkClick r:id="rId3"/>
              </a:rPr>
              <a:t>nhd110@psu.edu</a:t>
            </a:r>
            <a:r>
              <a:rPr lang="en-US" sz="2400" dirty="0">
                <a:ea typeface="+mn-lt"/>
                <a:cs typeface="+mn-lt"/>
              </a:rPr>
              <a:t>  •  </a:t>
            </a:r>
            <a:endParaRPr lang="en-US" sz="2400" dirty="0"/>
          </a:p>
        </p:txBody>
      </p:sp>
      <p:pic>
        <p:nvPicPr>
          <p:cNvPr id="101" name="Picture Placeholder 100" descr="Office Desk with keyboard, pencil, notebook, reading glasses, phome">
            <a:extLst>
              <a:ext uri="{FF2B5EF4-FFF2-40B4-BE49-F238E27FC236}">
                <a16:creationId xmlns:a16="http://schemas.microsoft.com/office/drawing/2014/main" id="{FB375E85-E1B2-43CF-B21B-9B8C2110B7FD}"/>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a:stretch/>
        </p:blipFill>
        <p:spPr>
          <a:xfrm>
            <a:off x="6440805" y="346969"/>
            <a:ext cx="4308475" cy="5669280"/>
          </a:xfrm>
        </p:spPr>
      </p:pic>
      <p:sp>
        <p:nvSpPr>
          <p:cNvPr id="28" name="Footer Placeholder 27">
            <a:extLst>
              <a:ext uri="{FF2B5EF4-FFF2-40B4-BE49-F238E27FC236}">
                <a16:creationId xmlns:a16="http://schemas.microsoft.com/office/drawing/2014/main" id="{F13935AE-5DF2-446C-8700-C187C6E71514}"/>
              </a:ext>
            </a:extLst>
          </p:cNvPr>
          <p:cNvSpPr>
            <a:spLocks noGrp="1"/>
          </p:cNvSpPr>
          <p:nvPr>
            <p:ph type="ftr" sz="quarter" idx="11"/>
          </p:nvPr>
        </p:nvSpPr>
        <p:spPr>
          <a:xfrm rot="5400000">
            <a:off x="9233562" y="2578525"/>
            <a:ext cx="4114800" cy="365125"/>
          </a:xfrm>
        </p:spPr>
        <p:txBody>
          <a:bodyPr lIns="91440" tIns="45720" rIns="91440" bIns="45720" anchor="t"/>
          <a:lstStyle/>
          <a:p>
            <a:r>
              <a:rPr lang="en-US" dirty="0">
                <a:solidFill>
                  <a:schemeClr val="accent2"/>
                </a:solidFill>
              </a:rPr>
              <a:t>Grief Matters Seminar</a:t>
            </a:r>
          </a:p>
        </p:txBody>
      </p:sp>
      <p:sp>
        <p:nvSpPr>
          <p:cNvPr id="29" name="Slide Number Placeholder 28">
            <a:extLst>
              <a:ext uri="{FF2B5EF4-FFF2-40B4-BE49-F238E27FC236}">
                <a16:creationId xmlns:a16="http://schemas.microsoft.com/office/drawing/2014/main" id="{A71A34B9-CDBE-4F6F-A2CD-04C420DB3455}"/>
              </a:ext>
            </a:extLst>
          </p:cNvPr>
          <p:cNvSpPr>
            <a:spLocks noGrp="1"/>
          </p:cNvSpPr>
          <p:nvPr>
            <p:ph type="sldNum" sz="quarter" idx="12"/>
          </p:nvPr>
        </p:nvSpPr>
        <p:spPr>
          <a:xfrm>
            <a:off x="10821701" y="5672706"/>
            <a:ext cx="951908" cy="754673"/>
          </a:xfrm>
        </p:spPr>
        <p:txBody>
          <a:bodyPr/>
          <a:lstStyle/>
          <a:p>
            <a:fld id="{42B7CBA4-B6F8-42AF-9F87-A3019C537482}" type="slidenum">
              <a:rPr lang="en-US" smtClean="0"/>
              <a:pPr/>
              <a:t>34</a:t>
            </a:fld>
            <a:endParaRPr lang="en-US"/>
          </a:p>
        </p:txBody>
      </p:sp>
    </p:spTree>
    <p:extLst>
      <p:ext uri="{BB962C8B-B14F-4D97-AF65-F5344CB8AC3E}">
        <p14:creationId xmlns:p14="http://schemas.microsoft.com/office/powerpoint/2010/main" val="1604482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589B-2644-2FF6-4C5D-1FDAF9F4104E}"/>
              </a:ext>
            </a:extLst>
          </p:cNvPr>
          <p:cNvSpPr>
            <a:spLocks noGrp="1"/>
          </p:cNvSpPr>
          <p:nvPr>
            <p:ph type="ctrTitle"/>
          </p:nvPr>
        </p:nvSpPr>
        <p:spPr/>
        <p:txBody>
          <a:bodyPr lIns="91440" tIns="45720" rIns="91440" bIns="45720" anchor="t">
            <a:normAutofit/>
          </a:bodyPr>
          <a:lstStyle/>
          <a:p>
            <a:r>
              <a:rPr lang="en-US"/>
              <a:t>Appendix &amp; </a:t>
            </a:r>
            <a:br>
              <a:rPr lang="en-US"/>
            </a:br>
            <a:r>
              <a:rPr lang="en-US"/>
              <a:t>Resources</a:t>
            </a:r>
          </a:p>
        </p:txBody>
      </p:sp>
      <p:pic>
        <p:nvPicPr>
          <p:cNvPr id="7" name="Picture Placeholder 6" descr="A book cover with text on it&#10;&#10;Description automatically generated">
            <a:extLst>
              <a:ext uri="{FF2B5EF4-FFF2-40B4-BE49-F238E27FC236}">
                <a16:creationId xmlns:a16="http://schemas.microsoft.com/office/drawing/2014/main" id="{A0C17AC7-AA75-6484-EAD5-73C5643DC4E7}"/>
              </a:ext>
            </a:extLst>
          </p:cNvPr>
          <p:cNvPicPr>
            <a:picLocks noGrp="1" noChangeAspect="1"/>
          </p:cNvPicPr>
          <p:nvPr>
            <p:ph type="pic" sz="quarter" idx="13"/>
          </p:nvPr>
        </p:nvPicPr>
        <p:blipFill>
          <a:blip r:embed="rId2"/>
          <a:srcRect l="11170" r="11170"/>
          <a:stretch/>
        </p:blipFill>
        <p:spPr>
          <a:xfrm>
            <a:off x="4617447" y="4029969"/>
            <a:ext cx="1369333" cy="1895566"/>
          </a:xfrm>
          <a:prstGeom prst="rect">
            <a:avLst/>
          </a:prstGeom>
        </p:spPr>
      </p:pic>
      <p:sp>
        <p:nvSpPr>
          <p:cNvPr id="5" name="Footer Placeholder 4">
            <a:extLst>
              <a:ext uri="{FF2B5EF4-FFF2-40B4-BE49-F238E27FC236}">
                <a16:creationId xmlns:a16="http://schemas.microsoft.com/office/drawing/2014/main" id="{1D37968A-A947-B19B-45DE-6575EE3C5E6F}"/>
              </a:ext>
            </a:extLst>
          </p:cNvPr>
          <p:cNvSpPr>
            <a:spLocks noGrp="1"/>
          </p:cNvSpPr>
          <p:nvPr>
            <p:ph type="ftr" sz="quarter" idx="11"/>
          </p:nvPr>
        </p:nvSpPr>
        <p:spPr>
          <a:prstGeom prst="rect">
            <a:avLst/>
          </a:prstGeom>
        </p:spPr>
        <p:txBody>
          <a:bodyPr/>
          <a:lstStyle/>
          <a:p>
            <a:r>
              <a:rPr lang="en-US" dirty="0"/>
              <a:t>Resources to Review</a:t>
            </a:r>
          </a:p>
        </p:txBody>
      </p:sp>
      <p:sp>
        <p:nvSpPr>
          <p:cNvPr id="6" name="Slide Number Placeholder 5">
            <a:extLst>
              <a:ext uri="{FF2B5EF4-FFF2-40B4-BE49-F238E27FC236}">
                <a16:creationId xmlns:a16="http://schemas.microsoft.com/office/drawing/2014/main" id="{DE10BF3F-9633-F569-FCFA-55E1A4D01613}"/>
              </a:ext>
            </a:extLst>
          </p:cNvPr>
          <p:cNvSpPr>
            <a:spLocks noGrp="1"/>
          </p:cNvSpPr>
          <p:nvPr>
            <p:ph type="sldNum" sz="quarter" idx="12"/>
          </p:nvPr>
        </p:nvSpPr>
        <p:spPr>
          <a:prstGeom prst="rect">
            <a:avLst/>
          </a:prstGeom>
        </p:spPr>
        <p:txBody>
          <a:bodyPr/>
          <a:lstStyle/>
          <a:p>
            <a:fld id="{42B7CBA4-B6F8-42AF-9F87-A3019C537482}" type="slidenum">
              <a:rPr lang="en-US" smtClean="0"/>
              <a:pPr/>
              <a:t>35</a:t>
            </a:fld>
            <a:endParaRPr lang="en-US"/>
          </a:p>
        </p:txBody>
      </p:sp>
      <p:pic>
        <p:nvPicPr>
          <p:cNvPr id="8" name="Picture 7">
            <a:extLst>
              <a:ext uri="{FF2B5EF4-FFF2-40B4-BE49-F238E27FC236}">
                <a16:creationId xmlns:a16="http://schemas.microsoft.com/office/drawing/2014/main" id="{6800A87B-69FA-54DB-A2C3-89BFEF06EB26}"/>
              </a:ext>
            </a:extLst>
          </p:cNvPr>
          <p:cNvPicPr>
            <a:picLocks noChangeAspect="1"/>
          </p:cNvPicPr>
          <p:nvPr/>
        </p:nvPicPr>
        <p:blipFill>
          <a:blip r:embed="rId3"/>
          <a:srcRect/>
          <a:stretch/>
        </p:blipFill>
        <p:spPr>
          <a:xfrm>
            <a:off x="2551030" y="2412707"/>
            <a:ext cx="1666875" cy="2448221"/>
          </a:xfrm>
          <a:prstGeom prst="rect">
            <a:avLst/>
          </a:prstGeom>
        </p:spPr>
      </p:pic>
      <p:pic>
        <p:nvPicPr>
          <p:cNvPr id="9" name="Picture 8" descr="A person in a tie writing on a paper&#10;&#10;Description automatically generated">
            <a:extLst>
              <a:ext uri="{FF2B5EF4-FFF2-40B4-BE49-F238E27FC236}">
                <a16:creationId xmlns:a16="http://schemas.microsoft.com/office/drawing/2014/main" id="{92A32F32-A4B2-C17F-C148-9A9727DCACCF}"/>
              </a:ext>
            </a:extLst>
          </p:cNvPr>
          <p:cNvPicPr>
            <a:picLocks noChangeAspect="1"/>
          </p:cNvPicPr>
          <p:nvPr/>
        </p:nvPicPr>
        <p:blipFill>
          <a:blip r:embed="rId4"/>
          <a:stretch>
            <a:fillRect/>
          </a:stretch>
        </p:blipFill>
        <p:spPr>
          <a:xfrm>
            <a:off x="8548130" y="3027652"/>
            <a:ext cx="2280310" cy="3019426"/>
          </a:xfrm>
          <a:prstGeom prst="rect">
            <a:avLst/>
          </a:prstGeom>
        </p:spPr>
      </p:pic>
      <p:pic>
        <p:nvPicPr>
          <p:cNvPr id="10" name="Picture 9">
            <a:extLst>
              <a:ext uri="{FF2B5EF4-FFF2-40B4-BE49-F238E27FC236}">
                <a16:creationId xmlns:a16="http://schemas.microsoft.com/office/drawing/2014/main" id="{78A452C9-E060-D16E-080D-B194D8B00FA1}"/>
              </a:ext>
            </a:extLst>
          </p:cNvPr>
          <p:cNvPicPr>
            <a:picLocks noChangeAspect="1"/>
          </p:cNvPicPr>
          <p:nvPr/>
        </p:nvPicPr>
        <p:blipFill>
          <a:blip r:embed="rId5"/>
          <a:srcRect/>
          <a:stretch/>
        </p:blipFill>
        <p:spPr>
          <a:xfrm>
            <a:off x="6970515" y="290760"/>
            <a:ext cx="1773981" cy="2733675"/>
          </a:xfrm>
          <a:prstGeom prst="rect">
            <a:avLst/>
          </a:prstGeom>
        </p:spPr>
      </p:pic>
      <p:pic>
        <p:nvPicPr>
          <p:cNvPr id="11" name="Picture 10">
            <a:extLst>
              <a:ext uri="{FF2B5EF4-FFF2-40B4-BE49-F238E27FC236}">
                <a16:creationId xmlns:a16="http://schemas.microsoft.com/office/drawing/2014/main" id="{8AFE203B-74F1-5FF9-2A0E-4102B5D32D68}"/>
              </a:ext>
            </a:extLst>
          </p:cNvPr>
          <p:cNvPicPr>
            <a:picLocks noChangeAspect="1"/>
          </p:cNvPicPr>
          <p:nvPr/>
        </p:nvPicPr>
        <p:blipFill>
          <a:blip r:embed="rId6"/>
          <a:srcRect/>
          <a:stretch/>
        </p:blipFill>
        <p:spPr>
          <a:xfrm>
            <a:off x="6822127" y="3221800"/>
            <a:ext cx="1714500" cy="2571750"/>
          </a:xfrm>
          <a:prstGeom prst="rect">
            <a:avLst/>
          </a:prstGeom>
        </p:spPr>
      </p:pic>
      <p:pic>
        <p:nvPicPr>
          <p:cNvPr id="13" name="Picture 12">
            <a:extLst>
              <a:ext uri="{FF2B5EF4-FFF2-40B4-BE49-F238E27FC236}">
                <a16:creationId xmlns:a16="http://schemas.microsoft.com/office/drawing/2014/main" id="{80DFB7A7-5337-A914-F470-790D898B5133}"/>
              </a:ext>
            </a:extLst>
          </p:cNvPr>
          <p:cNvPicPr>
            <a:picLocks noChangeAspect="1"/>
          </p:cNvPicPr>
          <p:nvPr/>
        </p:nvPicPr>
        <p:blipFill>
          <a:blip r:embed="rId7"/>
          <a:srcRect/>
          <a:stretch/>
        </p:blipFill>
        <p:spPr>
          <a:xfrm>
            <a:off x="557583" y="2411421"/>
            <a:ext cx="1990344" cy="2811535"/>
          </a:xfrm>
          <a:prstGeom prst="rect">
            <a:avLst/>
          </a:prstGeom>
        </p:spPr>
      </p:pic>
      <p:pic>
        <p:nvPicPr>
          <p:cNvPr id="15" name="Picture 14">
            <a:extLst>
              <a:ext uri="{FF2B5EF4-FFF2-40B4-BE49-F238E27FC236}">
                <a16:creationId xmlns:a16="http://schemas.microsoft.com/office/drawing/2014/main" id="{AB3BF2EE-7D78-F917-21B0-0B05142DF768}"/>
              </a:ext>
            </a:extLst>
          </p:cNvPr>
          <p:cNvPicPr>
            <a:picLocks noChangeAspect="1"/>
          </p:cNvPicPr>
          <p:nvPr/>
        </p:nvPicPr>
        <p:blipFill>
          <a:blip r:embed="rId8"/>
          <a:srcRect/>
          <a:stretch/>
        </p:blipFill>
        <p:spPr>
          <a:xfrm>
            <a:off x="4320616" y="864425"/>
            <a:ext cx="1955845" cy="3017158"/>
          </a:xfrm>
          <a:prstGeom prst="rect">
            <a:avLst/>
          </a:prstGeom>
        </p:spPr>
      </p:pic>
    </p:spTree>
    <p:extLst>
      <p:ext uri="{BB962C8B-B14F-4D97-AF65-F5344CB8AC3E}">
        <p14:creationId xmlns:p14="http://schemas.microsoft.com/office/powerpoint/2010/main" val="4146826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6B0582-7CBB-4270-BC2B-593DF2EC13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54" name="Rectangle 53">
            <a:extLst>
              <a:ext uri="{FF2B5EF4-FFF2-40B4-BE49-F238E27FC236}">
                <a16:creationId xmlns:a16="http://schemas.microsoft.com/office/drawing/2014/main" id="{F6BE7D12-E20F-4B89-A862-670817EAC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0EFBEF3-5371-4D18-8850-C3A56C955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Rectangle 57">
            <a:extLst>
              <a:ext uri="{FF2B5EF4-FFF2-40B4-BE49-F238E27FC236}">
                <a16:creationId xmlns:a16="http://schemas.microsoft.com/office/drawing/2014/main" id="{21AC310F-8A35-47A1-B312-4893CA5E1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6964" y="1918449"/>
            <a:ext cx="10361734" cy="30860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52F7EEB-D6C7-4A9C-AF91-81C7702E9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79506"/>
            <a:ext cx="11456511" cy="6143568"/>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F182B4-F45A-169C-AE2D-7D42CF2086D0}"/>
              </a:ext>
            </a:extLst>
          </p:cNvPr>
          <p:cNvSpPr>
            <a:spLocks noGrp="1"/>
          </p:cNvSpPr>
          <p:nvPr>
            <p:ph type="ctrTitle"/>
          </p:nvPr>
        </p:nvSpPr>
        <p:spPr>
          <a:xfrm>
            <a:off x="764987" y="669275"/>
            <a:ext cx="9562353" cy="967941"/>
          </a:xfrm>
        </p:spPr>
        <p:txBody>
          <a:bodyPr vert="horz" lIns="91440" tIns="45720" rIns="91440" bIns="45720" rtlCol="0" anchor="ctr">
            <a:normAutofit/>
          </a:bodyPr>
          <a:lstStyle/>
          <a:p>
            <a:r>
              <a:rPr lang="en-US" dirty="0"/>
              <a:t>Resources</a:t>
            </a:r>
          </a:p>
        </p:txBody>
      </p:sp>
      <p:pic>
        <p:nvPicPr>
          <p:cNvPr id="4" name="Picture 3">
            <a:extLst>
              <a:ext uri="{FF2B5EF4-FFF2-40B4-BE49-F238E27FC236}">
                <a16:creationId xmlns:a16="http://schemas.microsoft.com/office/drawing/2014/main" id="{4195B2CF-C43E-2C05-8F75-084E88DD8A7C}"/>
              </a:ext>
            </a:extLst>
          </p:cNvPr>
          <p:cNvPicPr>
            <a:picLocks noChangeAspect="1"/>
          </p:cNvPicPr>
          <p:nvPr/>
        </p:nvPicPr>
        <p:blipFill>
          <a:blip r:embed="rId2"/>
          <a:srcRect/>
          <a:stretch/>
        </p:blipFill>
        <p:spPr>
          <a:xfrm>
            <a:off x="1270093" y="2172636"/>
            <a:ext cx="1693770" cy="2506227"/>
          </a:xfrm>
          <a:prstGeom prst="rect">
            <a:avLst/>
          </a:prstGeom>
        </p:spPr>
      </p:pic>
      <p:pic>
        <p:nvPicPr>
          <p:cNvPr id="7" name="Picture Placeholder 6">
            <a:extLst>
              <a:ext uri="{FF2B5EF4-FFF2-40B4-BE49-F238E27FC236}">
                <a16:creationId xmlns:a16="http://schemas.microsoft.com/office/drawing/2014/main" id="{71C2BB7E-8427-A82B-E9AA-A978E2563E5C}"/>
              </a:ext>
            </a:extLst>
          </p:cNvPr>
          <p:cNvPicPr>
            <a:picLocks noGrp="1" noChangeAspect="1"/>
          </p:cNvPicPr>
          <p:nvPr>
            <p:ph type="pic" sz="quarter" idx="13"/>
          </p:nvPr>
        </p:nvPicPr>
        <p:blipFill>
          <a:blip r:embed="rId3"/>
          <a:srcRect l="2951" r="2951"/>
          <a:stretch/>
        </p:blipFill>
        <p:spPr>
          <a:xfrm>
            <a:off x="4573779" y="2040313"/>
            <a:ext cx="1988103" cy="2615862"/>
          </a:xfrm>
          <a:prstGeom prst="rect">
            <a:avLst/>
          </a:prstGeom>
        </p:spPr>
      </p:pic>
      <p:pic>
        <p:nvPicPr>
          <p:cNvPr id="8" name="Picture 7" descr="Image result for nedra schwab boundaries">
            <a:extLst>
              <a:ext uri="{FF2B5EF4-FFF2-40B4-BE49-F238E27FC236}">
                <a16:creationId xmlns:a16="http://schemas.microsoft.com/office/drawing/2014/main" id="{BDD73AB6-AA8E-AC9C-BDBA-6D6326F5EC4E}"/>
              </a:ext>
            </a:extLst>
          </p:cNvPr>
          <p:cNvPicPr>
            <a:picLocks noChangeAspect="1"/>
          </p:cNvPicPr>
          <p:nvPr/>
        </p:nvPicPr>
        <p:blipFill>
          <a:blip r:embed="rId4"/>
          <a:stretch>
            <a:fillRect/>
          </a:stretch>
        </p:blipFill>
        <p:spPr>
          <a:xfrm>
            <a:off x="7934629" y="2117819"/>
            <a:ext cx="2150819" cy="2615862"/>
          </a:xfrm>
          <a:prstGeom prst="rect">
            <a:avLst/>
          </a:prstGeom>
        </p:spPr>
      </p:pic>
      <p:cxnSp>
        <p:nvCxnSpPr>
          <p:cNvPr id="62" name="Straight Connector 61">
            <a:extLst>
              <a:ext uri="{FF2B5EF4-FFF2-40B4-BE49-F238E27FC236}">
                <a16:creationId xmlns:a16="http://schemas.microsoft.com/office/drawing/2014/main" id="{44E31E3D-4087-4A0F-BD25-7B1B63965A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79505"/>
            <a:ext cx="0" cy="6143569"/>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BC96854-0557-4933-9A58-BBDFAB4309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5" y="1905000"/>
            <a:ext cx="10380953"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9E4F42D0-F304-53DD-9C6C-B9C8F1E7A8FC}"/>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pPr>
              <a:spcAft>
                <a:spcPts val="600"/>
              </a:spcAft>
            </a:pPr>
            <a:r>
              <a:rPr lang="en-US" sz="1050" b="1" cap="all" dirty="0"/>
              <a:t>Resources to Review</a:t>
            </a:r>
            <a:endParaRPr lang="en-US" sz="1050" b="1" kern="1200" cap="all" spc="300" baseline="0" dirty="0">
              <a:solidFill>
                <a:schemeClr val="accent1"/>
              </a:solidFill>
              <a:latin typeface="+mn-lt"/>
              <a:ea typeface="+mn-ea"/>
              <a:cs typeface="+mn-cs"/>
            </a:endParaRPr>
          </a:p>
        </p:txBody>
      </p:sp>
      <p:cxnSp>
        <p:nvCxnSpPr>
          <p:cNvPr id="66" name="Straight Connector 65">
            <a:extLst>
              <a:ext uri="{FF2B5EF4-FFF2-40B4-BE49-F238E27FC236}">
                <a16:creationId xmlns:a16="http://schemas.microsoft.com/office/drawing/2014/main" id="{24486AB2-54D4-4ED1-BDFF-C1D6A47023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4991100"/>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3DD5B72-E36A-4B73-82C7-876F42742C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48100" y="1905000"/>
            <a:ext cx="0" cy="308610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DB5981E-1DC4-43BF-8E46-8858B79F2D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7100" y="1918448"/>
            <a:ext cx="0" cy="30726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999A81B-576B-4510-9E72-A38EF5C1A3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7744" y="6047437"/>
            <a:ext cx="10380954"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8C72700-CEA2-F436-4043-3C0E38196358}"/>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42B7CBA4-B6F8-42AF-9F87-A3019C537482}" type="slidenum">
              <a:rPr lang="en-US" smtClean="0"/>
              <a:pPr>
                <a:spcAft>
                  <a:spcPts val="600"/>
                </a:spcAft>
              </a:pPr>
              <a:t>36</a:t>
            </a:fld>
            <a:endParaRPr lang="en-US"/>
          </a:p>
        </p:txBody>
      </p:sp>
    </p:spTree>
    <p:extLst>
      <p:ext uri="{BB962C8B-B14F-4D97-AF65-F5344CB8AC3E}">
        <p14:creationId xmlns:p14="http://schemas.microsoft.com/office/powerpoint/2010/main" val="19340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1EB6F9A-DD4D-4B51-AACA-CA7E698D52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F8B6C-A507-3CF3-EBC8-C6E0B44B9B48}"/>
              </a:ext>
            </a:extLst>
          </p:cNvPr>
          <p:cNvSpPr>
            <a:spLocks noGrp="1"/>
          </p:cNvSpPr>
          <p:nvPr>
            <p:ph type="title"/>
          </p:nvPr>
        </p:nvSpPr>
        <p:spPr>
          <a:xfrm>
            <a:off x="6096000" y="529122"/>
            <a:ext cx="4301960" cy="1222621"/>
          </a:xfrm>
        </p:spPr>
        <p:txBody>
          <a:bodyPr vert="horz" lIns="91440" tIns="45720" rIns="91440" bIns="45720" rtlCol="0" anchor="ctr">
            <a:normAutofit/>
          </a:bodyPr>
          <a:lstStyle/>
          <a:p>
            <a:r>
              <a:rPr lang="en-US" dirty="0"/>
              <a:t>Dia De Los Muertos</a:t>
            </a:r>
          </a:p>
        </p:txBody>
      </p:sp>
      <p:pic>
        <p:nvPicPr>
          <p:cNvPr id="8" name="Picture Placeholder 7">
            <a:extLst>
              <a:ext uri="{FF2B5EF4-FFF2-40B4-BE49-F238E27FC236}">
                <a16:creationId xmlns:a16="http://schemas.microsoft.com/office/drawing/2014/main" id="{A23C28A0-3AA8-2A69-5371-6C7411B34755}"/>
              </a:ext>
            </a:extLst>
          </p:cNvPr>
          <p:cNvPicPr>
            <a:picLocks noGrp="1" noChangeAspect="1"/>
          </p:cNvPicPr>
          <p:nvPr>
            <p:ph type="pic" sz="quarter" idx="13"/>
          </p:nvPr>
        </p:nvPicPr>
        <p:blipFill>
          <a:blip r:embed="rId2"/>
          <a:srcRect t="1562"/>
          <a:stretch/>
        </p:blipFill>
        <p:spPr>
          <a:xfrm>
            <a:off x="20" y="10"/>
            <a:ext cx="5225120" cy="6857990"/>
          </a:xfrm>
          <a:prstGeom prst="rect">
            <a:avLst/>
          </a:prstGeom>
        </p:spPr>
      </p:pic>
      <p:cxnSp>
        <p:nvCxnSpPr>
          <p:cNvPr id="29" name="Straight Connector 28">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4BAB1D8-EF39-1833-89BA-A76E5B64A21E}"/>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42B7CBA4-B6F8-42AF-9F87-A3019C537482}" type="slidenum">
              <a:rPr lang="en-US" smtClean="0"/>
              <a:pPr>
                <a:spcAft>
                  <a:spcPts val="600"/>
                </a:spcAft>
              </a:pPr>
              <a:t>4</a:t>
            </a:fld>
            <a:endParaRPr lang="en-US"/>
          </a:p>
        </p:txBody>
      </p:sp>
      <p:sp>
        <p:nvSpPr>
          <p:cNvPr id="31" name="Rectangle 30">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766" y="334928"/>
            <a:ext cx="6226490"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1905000"/>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766" y="6047437"/>
            <a:ext cx="515093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28" name="Picture 4" descr="Coco (2017) - Posters — The Movie Database (TMDB)">
            <a:extLst>
              <a:ext uri="{FF2B5EF4-FFF2-40B4-BE49-F238E27FC236}">
                <a16:creationId xmlns:a16="http://schemas.microsoft.com/office/drawing/2014/main" id="{4A8A3D2C-9737-2856-19D4-57E0C7BD7B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24089" y="1945937"/>
            <a:ext cx="2838888" cy="394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139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0154" y="4602664"/>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45" name="Rectangle 44">
            <a:extLst>
              <a:ext uri="{FF2B5EF4-FFF2-40B4-BE49-F238E27FC236}">
                <a16:creationId xmlns:a16="http://schemas.microsoft.com/office/drawing/2014/main" id="{B9BBDDCC-0358-4EDD-9820-287B1D8FD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4BD7F-A367-7638-9243-8A134D218A95}"/>
              </a:ext>
            </a:extLst>
          </p:cNvPr>
          <p:cNvSpPr>
            <a:spLocks noGrp="1"/>
          </p:cNvSpPr>
          <p:nvPr>
            <p:ph type="ctrTitle"/>
          </p:nvPr>
        </p:nvSpPr>
        <p:spPr>
          <a:xfrm>
            <a:off x="747341" y="4904482"/>
            <a:ext cx="6265486" cy="860790"/>
          </a:xfrm>
        </p:spPr>
        <p:txBody>
          <a:bodyPr vert="horz" lIns="91440" tIns="45720" rIns="91440" bIns="45720" rtlCol="0" anchor="t">
            <a:normAutofit/>
          </a:bodyPr>
          <a:lstStyle/>
          <a:p>
            <a:r>
              <a:rPr lang="en-US" dirty="0"/>
              <a:t>Redefining Loss</a:t>
            </a:r>
          </a:p>
        </p:txBody>
      </p:sp>
      <p:sp>
        <p:nvSpPr>
          <p:cNvPr id="3" name="Subtitle 2">
            <a:extLst>
              <a:ext uri="{FF2B5EF4-FFF2-40B4-BE49-F238E27FC236}">
                <a16:creationId xmlns:a16="http://schemas.microsoft.com/office/drawing/2014/main" id="{36E5D86E-FC4A-941D-9C7E-11FC49AD1234}"/>
              </a:ext>
            </a:extLst>
          </p:cNvPr>
          <p:cNvSpPr>
            <a:spLocks noGrp="1"/>
          </p:cNvSpPr>
          <p:nvPr>
            <p:ph type="subTitle" idx="1"/>
          </p:nvPr>
        </p:nvSpPr>
        <p:spPr>
          <a:xfrm>
            <a:off x="7682022" y="4837855"/>
            <a:ext cx="2771933" cy="986000"/>
          </a:xfrm>
        </p:spPr>
        <p:txBody>
          <a:bodyPr vert="horz" lIns="91440" tIns="45720" rIns="91440" bIns="45720" rtlCol="0" anchor="b">
            <a:normAutofit/>
          </a:bodyPr>
          <a:lstStyle/>
          <a:p>
            <a:r>
              <a:rPr lang="en-US" sz="3200"/>
              <a:t>Chapter 1</a:t>
            </a:r>
          </a:p>
        </p:txBody>
      </p:sp>
      <p:pic>
        <p:nvPicPr>
          <p:cNvPr id="5" name="Picture Placeholder 4" descr="Yellow paper ship leading among white ships">
            <a:extLst>
              <a:ext uri="{FF2B5EF4-FFF2-40B4-BE49-F238E27FC236}">
                <a16:creationId xmlns:a16="http://schemas.microsoft.com/office/drawing/2014/main" id="{B03FEBC4-B0C2-C2B8-5912-3ABA23A826EC}"/>
              </a:ext>
            </a:extLst>
          </p:cNvPr>
          <p:cNvPicPr>
            <a:picLocks noGrp="1" noChangeAspect="1"/>
          </p:cNvPicPr>
          <p:nvPr>
            <p:ph type="pic" sz="quarter" idx="13"/>
          </p:nvPr>
        </p:nvPicPr>
        <p:blipFill>
          <a:blip r:embed="rId3"/>
          <a:srcRect t="20063" b="20063"/>
          <a:stretch/>
        </p:blipFill>
        <p:spPr>
          <a:xfrm>
            <a:off x="324293" y="336207"/>
            <a:ext cx="10424405" cy="4159969"/>
          </a:xfrm>
          <a:prstGeom prst="rect">
            <a:avLst/>
          </a:prstGeom>
        </p:spPr>
      </p:pic>
      <p:sp>
        <p:nvSpPr>
          <p:cNvPr id="49" name="Rectangle 48">
            <a:extLst>
              <a:ext uri="{FF2B5EF4-FFF2-40B4-BE49-F238E27FC236}">
                <a16:creationId xmlns:a16="http://schemas.microsoft.com/office/drawing/2014/main" id="{FBE31AC6-E383-4D2B-9A24-69EEE084D5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293" y="334928"/>
            <a:ext cx="11499962"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2F49F475-10BF-4E7D-9BE8-5329BCAFE2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4293" y="4502926"/>
            <a:ext cx="1042440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21E947D-525D-4D2A-B0C3-E1BFCA6060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4293" y="6047437"/>
            <a:ext cx="1042440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F413A0-B48A-4674-949E-F375E5EB93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74510" y="4502925"/>
            <a:ext cx="0" cy="15516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D089E2-CEA3-48C4-9094-610D00D946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386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6D36B-3BFC-46C6-9F9E-5B416819119B}"/>
              </a:ext>
            </a:extLst>
          </p:cNvPr>
          <p:cNvSpPr>
            <a:spLocks noGrp="1"/>
          </p:cNvSpPr>
          <p:nvPr>
            <p:ph type="title"/>
          </p:nvPr>
        </p:nvSpPr>
        <p:spPr>
          <a:xfrm>
            <a:off x="838199" y="545914"/>
            <a:ext cx="9527275" cy="1241944"/>
          </a:xfrm>
        </p:spPr>
        <p:txBody>
          <a:bodyPr lIns="91440" tIns="45720" rIns="91440" bIns="45720" anchor="ctr"/>
          <a:lstStyle/>
          <a:p>
            <a:pPr algn="ctr"/>
            <a:r>
              <a:rPr lang="en-US" dirty="0"/>
              <a:t>Personal and Prevalent</a:t>
            </a:r>
          </a:p>
        </p:txBody>
      </p:sp>
      <p:sp>
        <p:nvSpPr>
          <p:cNvPr id="3" name="Footer Placeholder 2">
            <a:extLst>
              <a:ext uri="{FF2B5EF4-FFF2-40B4-BE49-F238E27FC236}">
                <a16:creationId xmlns:a16="http://schemas.microsoft.com/office/drawing/2014/main" id="{F13ED85D-079F-4DB5-BFE0-E63663B6FC4D}"/>
              </a:ext>
            </a:extLst>
          </p:cNvPr>
          <p:cNvSpPr>
            <a:spLocks noGrp="1"/>
          </p:cNvSpPr>
          <p:nvPr>
            <p:ph type="ftr" sz="quarter" idx="11"/>
          </p:nvPr>
        </p:nvSpPr>
        <p:spPr>
          <a:xfrm rot="5400000">
            <a:off x="9233562" y="2578525"/>
            <a:ext cx="4114800" cy="365125"/>
          </a:xfrm>
        </p:spPr>
        <p:txBody>
          <a:bodyPr lIns="91440" tIns="45720" rIns="91440" bIns="45720" anchor="t"/>
          <a:lstStyle/>
          <a:p>
            <a:r>
              <a:rPr lang="en-US" dirty="0">
                <a:solidFill>
                  <a:schemeClr val="accent2"/>
                </a:solidFill>
              </a:rPr>
              <a:t>Grief Matters Seminar</a:t>
            </a:r>
          </a:p>
        </p:txBody>
      </p:sp>
      <p:sp>
        <p:nvSpPr>
          <p:cNvPr id="5" name="Slide Number Placeholder 4">
            <a:extLst>
              <a:ext uri="{FF2B5EF4-FFF2-40B4-BE49-F238E27FC236}">
                <a16:creationId xmlns:a16="http://schemas.microsoft.com/office/drawing/2014/main" id="{DAA5D918-5B45-4D88-8C26-91A061D33F99}"/>
              </a:ext>
            </a:extLst>
          </p:cNvPr>
          <p:cNvSpPr>
            <a:spLocks noGrp="1"/>
          </p:cNvSpPr>
          <p:nvPr>
            <p:ph type="sldNum" sz="quarter" idx="12"/>
          </p:nvPr>
        </p:nvSpPr>
        <p:spPr>
          <a:xfrm>
            <a:off x="10821701" y="5672706"/>
            <a:ext cx="951908" cy="754673"/>
          </a:xfrm>
        </p:spPr>
        <p:txBody>
          <a:bodyPr/>
          <a:lstStyle/>
          <a:p>
            <a:fld id="{5709AFD8-D051-4223-B8CF-1EC150CE8836}" type="slidenum">
              <a:rPr lang="en-US" smtClean="0"/>
              <a:pPr/>
              <a:t>6</a:t>
            </a:fld>
            <a:endParaRPr lang="en-US"/>
          </a:p>
        </p:txBody>
      </p:sp>
      <p:sp>
        <p:nvSpPr>
          <p:cNvPr id="4" name="Content Placeholder 3">
            <a:extLst>
              <a:ext uri="{FF2B5EF4-FFF2-40B4-BE49-F238E27FC236}">
                <a16:creationId xmlns:a16="http://schemas.microsoft.com/office/drawing/2014/main" id="{AF77DF43-B63F-8904-FB20-6FB52C93EB52}"/>
              </a:ext>
            </a:extLst>
          </p:cNvPr>
          <p:cNvSpPr>
            <a:spLocks noGrp="1"/>
          </p:cNvSpPr>
          <p:nvPr>
            <p:ph sz="quarter" idx="13"/>
          </p:nvPr>
        </p:nvSpPr>
        <p:spPr>
          <a:xfrm>
            <a:off x="1220788" y="2322513"/>
            <a:ext cx="9411770" cy="3706147"/>
          </a:xfrm>
        </p:spPr>
        <p:txBody>
          <a:bodyPr lIns="91440" tIns="45720" rIns="91440" bIns="45720" anchor="t"/>
          <a:lstStyle/>
          <a:p>
            <a:r>
              <a:rPr lang="en-US" sz="3200" dirty="0"/>
              <a:t>Can you recall a time when an event or experience was unceremoniously removed from your calendar?</a:t>
            </a:r>
          </a:p>
          <a:p>
            <a:r>
              <a:rPr lang="en-US" sz="3200" dirty="0"/>
              <a:t>How did it come about?</a:t>
            </a:r>
          </a:p>
          <a:p>
            <a:r>
              <a:rPr lang="en-US" sz="3200" dirty="0"/>
              <a:t>What reaction did you have?  How does it impact you now?</a:t>
            </a:r>
          </a:p>
        </p:txBody>
      </p:sp>
    </p:spTree>
    <p:extLst>
      <p:ext uri="{BB962C8B-B14F-4D97-AF65-F5344CB8AC3E}">
        <p14:creationId xmlns:p14="http://schemas.microsoft.com/office/powerpoint/2010/main" val="987058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 name="Rectangle 268">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3" name="Straight Connector 272">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51EB6F9A-DD4D-4B51-AACA-CA7E698D52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val="1"/>
              </p:ext>
            </p:extLst>
          </p:nvPr>
        </p:nvCxnSpPr>
        <p:spPr>
          <a:xfrm>
            <a:off x="386707"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91" name="Rectangle 290">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Red toy person in front of two lines of white figures">
            <a:extLst>
              <a:ext uri="{FF2B5EF4-FFF2-40B4-BE49-F238E27FC236}">
                <a16:creationId xmlns:a16="http://schemas.microsoft.com/office/drawing/2014/main" id="{0F429755-F8D2-8961-1613-68E99E384726}"/>
              </a:ext>
            </a:extLst>
          </p:cNvPr>
          <p:cNvPicPr>
            <a:picLocks noChangeAspect="1"/>
          </p:cNvPicPr>
          <p:nvPr/>
        </p:nvPicPr>
        <p:blipFill>
          <a:blip r:embed="rId2"/>
          <a:srcRect l="33507" r="29600"/>
          <a:stretch/>
        </p:blipFill>
        <p:spPr>
          <a:xfrm>
            <a:off x="20" y="10"/>
            <a:ext cx="3848080" cy="6857990"/>
          </a:xfrm>
          <a:prstGeom prst="rect">
            <a:avLst/>
          </a:prstGeom>
        </p:spPr>
      </p:pic>
      <p:sp>
        <p:nvSpPr>
          <p:cNvPr id="3" name="Content Placeholder 2">
            <a:extLst>
              <a:ext uri="{FF2B5EF4-FFF2-40B4-BE49-F238E27FC236}">
                <a16:creationId xmlns:a16="http://schemas.microsoft.com/office/drawing/2014/main" id="{5382DCCC-B864-AD33-0CA4-9A4B47039F00}"/>
              </a:ext>
            </a:extLst>
          </p:cNvPr>
          <p:cNvSpPr>
            <a:spLocks noGrp="1"/>
          </p:cNvSpPr>
          <p:nvPr>
            <p:ph sz="quarter" idx="13"/>
          </p:nvPr>
        </p:nvSpPr>
        <p:spPr>
          <a:xfrm>
            <a:off x="4335383" y="2029327"/>
            <a:ext cx="6358589" cy="3964220"/>
          </a:xfrm>
        </p:spPr>
        <p:txBody>
          <a:bodyPr vert="horz" lIns="91440" tIns="45720" rIns="91440" bIns="45720" rtlCol="0" anchor="t">
            <a:noAutofit/>
          </a:bodyPr>
          <a:lstStyle/>
          <a:p>
            <a:pPr marL="0" indent="0">
              <a:buNone/>
            </a:pPr>
            <a:r>
              <a:rPr lang="en-US" sz="2800" dirty="0"/>
              <a:t>Psychiatrists Thomas Holmes and Richard Rahe did research that led to the development of the Holmes-Rahe Stress Scale.  This details the 43 life events most liable to create grief feelings which can in turn cause health related concerns.</a:t>
            </a:r>
            <a:r>
              <a:rPr lang="en-US" sz="2800" b="0" i="0" dirty="0">
                <a:solidFill>
                  <a:srgbClr val="333333"/>
                </a:solidFill>
                <a:effectLst/>
                <a:latin typeface="Open Sans" panose="020B0606030504020204" pitchFamily="34" charset="0"/>
              </a:rPr>
              <a:t> </a:t>
            </a:r>
            <a:endParaRPr lang="en-US" dirty="0"/>
          </a:p>
        </p:txBody>
      </p:sp>
      <p:cxnSp>
        <p:nvCxnSpPr>
          <p:cNvPr id="293" name="Straight Connector 292">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B6E8B663-5721-3AD6-1530-00D878AC5E71}"/>
              </a:ext>
            </a:extLst>
          </p:cNvPr>
          <p:cNvSpPr>
            <a:spLocks noGrp="1"/>
          </p:cNvSpPr>
          <p:nvPr>
            <p:ph type="ftr" sz="quarter" idx="11"/>
          </p:nvPr>
        </p:nvSpPr>
        <p:spPr>
          <a:xfrm rot="5400000">
            <a:off x="9233562" y="2578525"/>
            <a:ext cx="4114800" cy="365125"/>
          </a:xfrm>
          <a:prstGeom prst="rect">
            <a:avLst/>
          </a:prstGeom>
        </p:spPr>
        <p:txBody>
          <a:bodyPr vert="horz" lIns="91440" tIns="45720" rIns="91440" bIns="45720" rtlCol="0" anchor="ctr">
            <a:normAutofit/>
          </a:bodyPr>
          <a:lstStyle/>
          <a:p>
            <a:pPr>
              <a:spcAft>
                <a:spcPts val="600"/>
              </a:spcAft>
            </a:pPr>
            <a:r>
              <a:rPr lang="en-US" sz="1050" b="1" cap="all" dirty="0"/>
              <a:t>Grief Matters Seminar</a:t>
            </a:r>
            <a:endParaRPr lang="en-US" sz="1050" b="1" kern="1200" cap="all" spc="300" baseline="0" dirty="0">
              <a:solidFill>
                <a:schemeClr val="accent1"/>
              </a:solidFill>
              <a:latin typeface="+mn-lt"/>
              <a:ea typeface="+mn-ea"/>
              <a:cs typeface="+mn-cs"/>
            </a:endParaRPr>
          </a:p>
        </p:txBody>
      </p:sp>
      <p:sp>
        <p:nvSpPr>
          <p:cNvPr id="5" name="Slide Number Placeholder 4">
            <a:extLst>
              <a:ext uri="{FF2B5EF4-FFF2-40B4-BE49-F238E27FC236}">
                <a16:creationId xmlns:a16="http://schemas.microsoft.com/office/drawing/2014/main" id="{232E01CC-71C7-0093-1CCF-B0E085C22FA3}"/>
              </a:ext>
            </a:extLst>
          </p:cNvPr>
          <p:cNvSpPr>
            <a:spLocks noGrp="1"/>
          </p:cNvSpPr>
          <p:nvPr>
            <p:ph type="sldNum" sz="quarter" idx="12"/>
          </p:nvPr>
        </p:nvSpPr>
        <p:spPr>
          <a:xfrm>
            <a:off x="10821701" y="5672706"/>
            <a:ext cx="951908" cy="754673"/>
          </a:xfrm>
          <a:prstGeom prst="rect">
            <a:avLst/>
          </a:prstGeom>
        </p:spPr>
        <p:txBody>
          <a:bodyPr vert="horz" lIns="91440" tIns="45720" rIns="91440" bIns="45720" rtlCol="0" anchor="ctr">
            <a:normAutofit/>
          </a:bodyPr>
          <a:lstStyle/>
          <a:p>
            <a:pPr>
              <a:spcAft>
                <a:spcPts val="600"/>
              </a:spcAft>
            </a:pPr>
            <a:fld id="{42B7CBA4-B6F8-42AF-9F87-A3019C537482}" type="slidenum">
              <a:rPr lang="en-US"/>
              <a:pPr>
                <a:spcAft>
                  <a:spcPts val="600"/>
                </a:spcAft>
              </a:pPr>
              <a:t>7</a:t>
            </a:fld>
            <a:endParaRPr lang="en-US"/>
          </a:p>
        </p:txBody>
      </p:sp>
      <p:sp>
        <p:nvSpPr>
          <p:cNvPr id="294" name="Rectangle 293">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024" y="334928"/>
            <a:ext cx="7571232"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Connector 294">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53024" y="1905000"/>
            <a:ext cx="649567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53024" y="6047437"/>
            <a:ext cx="649567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07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31" name="Rectangle 30">
            <a:extLst>
              <a:ext uri="{FF2B5EF4-FFF2-40B4-BE49-F238E27FC236}">
                <a16:creationId xmlns:a16="http://schemas.microsoft.com/office/drawing/2014/main" id="{E0F51E7E-0980-4671-8E08-F7E71D0DC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5181ED-559D-4048-A0F3-C655473A2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04119EF3-86B5-C950-A960-1687D1083235}"/>
              </a:ext>
            </a:extLst>
          </p:cNvPr>
          <p:cNvPicPr>
            <a:picLocks noGrp="1" noChangeAspect="1"/>
          </p:cNvPicPr>
          <p:nvPr>
            <p:ph sz="quarter" idx="13"/>
          </p:nvPr>
        </p:nvPicPr>
        <p:blipFill>
          <a:blip r:embed="rId2"/>
          <a:srcRect r="4854" b="-1"/>
          <a:stretch/>
        </p:blipFill>
        <p:spPr>
          <a:xfrm>
            <a:off x="838201" y="838205"/>
            <a:ext cx="9459432" cy="4797052"/>
          </a:xfrm>
          <a:prstGeom prst="rect">
            <a:avLst/>
          </a:prstGeom>
        </p:spPr>
      </p:pic>
      <p:sp>
        <p:nvSpPr>
          <p:cNvPr id="4" name="Footer Placeholder 3">
            <a:extLst>
              <a:ext uri="{FF2B5EF4-FFF2-40B4-BE49-F238E27FC236}">
                <a16:creationId xmlns:a16="http://schemas.microsoft.com/office/drawing/2014/main" id="{0CAF147C-431E-9D4F-E6B8-4129E0950F69}"/>
              </a:ext>
            </a:extLst>
          </p:cNvPr>
          <p:cNvSpPr>
            <a:spLocks noGrp="1"/>
          </p:cNvSpPr>
          <p:nvPr>
            <p:ph type="ftr" sz="quarter" idx="11"/>
          </p:nvPr>
        </p:nvSpPr>
        <p:spPr>
          <a:xfrm rot="5400000">
            <a:off x="9233562" y="2578525"/>
            <a:ext cx="4114800" cy="365125"/>
          </a:xfrm>
        </p:spPr>
        <p:txBody>
          <a:bodyPr vert="horz" lIns="91440" tIns="45720" rIns="91440" bIns="45720" rtlCol="0" anchor="ctr">
            <a:normAutofit/>
          </a:bodyPr>
          <a:lstStyle/>
          <a:p>
            <a:pPr>
              <a:spcAft>
                <a:spcPts val="600"/>
              </a:spcAft>
            </a:pPr>
            <a:r>
              <a:rPr lang="en-US" sz="1050" b="1" kern="1200" cap="all" spc="300" baseline="0" dirty="0">
                <a:solidFill>
                  <a:schemeClr val="accent1"/>
                </a:solidFill>
                <a:latin typeface="+mn-lt"/>
                <a:ea typeface="+mn-ea"/>
                <a:cs typeface="+mn-cs"/>
              </a:rPr>
              <a:t>Events that can cause Grief/Stress</a:t>
            </a:r>
          </a:p>
        </p:txBody>
      </p:sp>
      <p:sp>
        <p:nvSpPr>
          <p:cNvPr id="5" name="Slide Number Placeholder 4">
            <a:extLst>
              <a:ext uri="{FF2B5EF4-FFF2-40B4-BE49-F238E27FC236}">
                <a16:creationId xmlns:a16="http://schemas.microsoft.com/office/drawing/2014/main" id="{5CCE32AF-033B-84B2-7E0B-99ECF4D482BD}"/>
              </a:ext>
            </a:extLst>
          </p:cNvPr>
          <p:cNvSpPr>
            <a:spLocks noGrp="1"/>
          </p:cNvSpPr>
          <p:nvPr>
            <p:ph type="sldNum" sz="quarter" idx="12"/>
          </p:nvPr>
        </p:nvSpPr>
        <p:spPr>
          <a:xfrm>
            <a:off x="10821701" y="5672706"/>
            <a:ext cx="951908" cy="754673"/>
          </a:xfrm>
        </p:spPr>
        <p:txBody>
          <a:bodyPr vert="horz" lIns="91440" tIns="45720" rIns="91440" bIns="45720" rtlCol="0" anchor="ctr">
            <a:normAutofit/>
          </a:bodyPr>
          <a:lstStyle/>
          <a:p>
            <a:pPr>
              <a:spcAft>
                <a:spcPts val="600"/>
              </a:spcAft>
            </a:pPr>
            <a:fld id="{42B7CBA4-B6F8-42AF-9F87-A3019C537482}" type="slidenum">
              <a:rPr lang="en-US" smtClean="0"/>
              <a:pPr>
                <a:spcAft>
                  <a:spcPts val="600"/>
                </a:spcAft>
              </a:pPr>
              <a:t>8</a:t>
            </a:fld>
            <a:endParaRPr lang="en-US"/>
          </a:p>
        </p:txBody>
      </p:sp>
      <p:sp>
        <p:nvSpPr>
          <p:cNvPr id="24" name="Rectangle 23">
            <a:extLst>
              <a:ext uri="{FF2B5EF4-FFF2-40B4-BE49-F238E27FC236}">
                <a16:creationId xmlns:a16="http://schemas.microsoft.com/office/drawing/2014/main" id="{2F40FB03-2487-4771-BE4C-7C9683E1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C40B179-3D9E-461C-ACC0-931EEC310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6EAA0AE-B19C-4857-9460-1F6A32FCED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107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7106" y="961703"/>
            <a:ext cx="7898522" cy="830997"/>
          </a:xfrm>
          <a:prstGeom prst="rect">
            <a:avLst/>
          </a:prstGeom>
          <a:noFill/>
        </p:spPr>
        <p:txBody>
          <a:bodyPr wrap="square" rtlCol="0" anchor="t">
            <a:spAutoFit/>
          </a:bodyPr>
          <a:lstStyle/>
          <a:p>
            <a:pPr algn="ctr"/>
            <a:r>
              <a:rPr lang="en-US" sz="4800">
                <a:solidFill>
                  <a:schemeClr val="bg1"/>
                </a:solidFill>
              </a:rPr>
              <a:t>Symptoms of Grief</a:t>
            </a:r>
          </a:p>
        </p:txBody>
      </p:sp>
      <p:graphicFrame>
        <p:nvGraphicFramePr>
          <p:cNvPr id="5" name="Table 3">
            <a:extLst>
              <a:ext uri="{FF2B5EF4-FFF2-40B4-BE49-F238E27FC236}">
                <a16:creationId xmlns:a16="http://schemas.microsoft.com/office/drawing/2014/main" id="{19297294-FF83-42E1-808E-D4F7DE5CD8B0}"/>
              </a:ext>
            </a:extLst>
          </p:cNvPr>
          <p:cNvGraphicFramePr>
            <a:graphicFrameLocks noGrp="1"/>
          </p:cNvGraphicFramePr>
          <p:nvPr/>
        </p:nvGraphicFramePr>
        <p:xfrm>
          <a:off x="2032000" y="2304288"/>
          <a:ext cx="8128000" cy="3044952"/>
        </p:xfrm>
        <a:graphic>
          <a:graphicData uri="http://schemas.openxmlformats.org/drawingml/2006/table">
            <a:tbl>
              <a:tblPr firstRow="1" bandRow="1">
                <a:effectLst>
                  <a:outerShdw blurRad="50800" dist="38100" dir="5400000" algn="t" rotWithShape="0">
                    <a:prstClr val="black">
                      <a:alpha val="40000"/>
                    </a:prstClr>
                  </a:outerShdw>
                  <a:reflection blurRad="6350" stA="50000" endA="300" endPos="55000" dir="5400000" sy="-100000" algn="bl" rotWithShape="0"/>
                </a:effectLst>
                <a:tableStyleId>{00A15C55-8517-42AA-B614-E9B94910E393}</a:tableStyleId>
              </a:tblPr>
              <a:tblGrid>
                <a:gridCol w="4064000">
                  <a:extLst>
                    <a:ext uri="{9D8B030D-6E8A-4147-A177-3AD203B41FA5}">
                      <a16:colId xmlns:a16="http://schemas.microsoft.com/office/drawing/2014/main" val="4147133912"/>
                    </a:ext>
                  </a:extLst>
                </a:gridCol>
                <a:gridCol w="4064000">
                  <a:extLst>
                    <a:ext uri="{9D8B030D-6E8A-4147-A177-3AD203B41FA5}">
                      <a16:colId xmlns:a16="http://schemas.microsoft.com/office/drawing/2014/main" val="146008725"/>
                    </a:ext>
                  </a:extLst>
                </a:gridCol>
              </a:tblGrid>
              <a:tr h="1522476">
                <a:tc>
                  <a:txBody>
                    <a:bodyPr/>
                    <a:lstStyle/>
                    <a:p>
                      <a:pPr marL="0" algn="ctr" defTabSz="457200" rtl="0" eaLnBrk="1" latinLnBrk="0" hangingPunct="1"/>
                      <a:r>
                        <a:rPr lang="en-US" sz="3600" b="1" kern="1200" dirty="0">
                          <a:solidFill>
                            <a:schemeClr val="lt1"/>
                          </a:solidFill>
                          <a:latin typeface="+mn-lt"/>
                          <a:ea typeface="+mn-ea"/>
                          <a:cs typeface="+mn-cs"/>
                        </a:rPr>
                        <a:t>Emotions</a:t>
                      </a:r>
                    </a:p>
                  </a:txBody>
                  <a:tcPr anchor="ctr">
                    <a:solidFill>
                      <a:schemeClr val="accent4">
                        <a:lumMod val="75000"/>
                      </a:schemeClr>
                    </a:solidFill>
                  </a:tcPr>
                </a:tc>
                <a:tc>
                  <a:txBody>
                    <a:bodyPr/>
                    <a:lstStyle/>
                    <a:p>
                      <a:pPr algn="ctr"/>
                      <a:r>
                        <a:rPr lang="en-US" sz="3600" b="1"/>
                        <a:t>Thoughts</a:t>
                      </a:r>
                    </a:p>
                  </a:txBody>
                  <a:tcPr anchor="ctr"/>
                </a:tc>
                <a:extLst>
                  <a:ext uri="{0D108BD9-81ED-4DB2-BD59-A6C34878D82A}">
                    <a16:rowId xmlns:a16="http://schemas.microsoft.com/office/drawing/2014/main" val="2054149041"/>
                  </a:ext>
                </a:extLst>
              </a:tr>
              <a:tr h="1522476">
                <a:tc>
                  <a:txBody>
                    <a:bodyPr/>
                    <a:lstStyle/>
                    <a:p>
                      <a:pPr marL="0" algn="ctr" defTabSz="457200" rtl="0" eaLnBrk="1" latinLnBrk="0" hangingPunct="1"/>
                      <a:r>
                        <a:rPr lang="en-US" sz="3600" b="1" kern="1200">
                          <a:solidFill>
                            <a:schemeClr val="lt1"/>
                          </a:solidFill>
                          <a:latin typeface="+mn-lt"/>
                          <a:ea typeface="+mn-ea"/>
                          <a:cs typeface="+mn-cs"/>
                        </a:rPr>
                        <a:t>Physical Health</a:t>
                      </a:r>
                    </a:p>
                  </a:txBody>
                  <a:tcPr anchor="ctr">
                    <a:solidFill>
                      <a:schemeClr val="accent4">
                        <a:lumMod val="60000"/>
                        <a:lumOff val="40000"/>
                      </a:schemeClr>
                    </a:solidFill>
                  </a:tcPr>
                </a:tc>
                <a:tc>
                  <a:txBody>
                    <a:bodyPr/>
                    <a:lstStyle/>
                    <a:p>
                      <a:pPr algn="ctr"/>
                      <a:r>
                        <a:rPr lang="en-US" sz="3600" b="1" dirty="0">
                          <a:solidFill>
                            <a:schemeClr val="bg1"/>
                          </a:solidFill>
                        </a:rPr>
                        <a:t>Behaviors</a:t>
                      </a:r>
                    </a:p>
                  </a:txBody>
                  <a:tcPr anchor="ctr">
                    <a:solidFill>
                      <a:schemeClr val="accent4">
                        <a:lumMod val="40000"/>
                        <a:lumOff val="60000"/>
                      </a:schemeClr>
                    </a:solidFill>
                  </a:tcPr>
                </a:tc>
                <a:extLst>
                  <a:ext uri="{0D108BD9-81ED-4DB2-BD59-A6C34878D82A}">
                    <a16:rowId xmlns:a16="http://schemas.microsoft.com/office/drawing/2014/main" val="3379878253"/>
                  </a:ext>
                </a:extLst>
              </a:tr>
            </a:tbl>
          </a:graphicData>
        </a:graphic>
      </p:graphicFrame>
      <p:graphicFrame>
        <p:nvGraphicFramePr>
          <p:cNvPr id="3" name="Table 3">
            <a:extLst>
              <a:ext uri="{FF2B5EF4-FFF2-40B4-BE49-F238E27FC236}">
                <a16:creationId xmlns:a16="http://schemas.microsoft.com/office/drawing/2014/main" id="{814DF1F1-3F0B-4F9B-AA6A-BA294C071C12}"/>
              </a:ext>
            </a:extLst>
          </p:cNvPr>
          <p:cNvGraphicFramePr>
            <a:graphicFrameLocks noGrp="1"/>
          </p:cNvGraphicFramePr>
          <p:nvPr/>
        </p:nvGraphicFramePr>
        <p:xfrm>
          <a:off x="5047456" y="3462750"/>
          <a:ext cx="2097088" cy="780638"/>
        </p:xfrm>
        <a:graphic>
          <a:graphicData uri="http://schemas.openxmlformats.org/drawingml/2006/table">
            <a:tbl>
              <a:tblPr firstRow="1" bandRow="1">
                <a:tableStyleId>{5C22544A-7EE6-4342-B048-85BDC9FD1C3A}</a:tableStyleId>
              </a:tblPr>
              <a:tblGrid>
                <a:gridCol w="2097088">
                  <a:extLst>
                    <a:ext uri="{9D8B030D-6E8A-4147-A177-3AD203B41FA5}">
                      <a16:colId xmlns:a16="http://schemas.microsoft.com/office/drawing/2014/main" val="1513566709"/>
                    </a:ext>
                  </a:extLst>
                </a:gridCol>
              </a:tblGrid>
              <a:tr h="780638">
                <a:tc>
                  <a:txBody>
                    <a:bodyPr/>
                    <a:lstStyle/>
                    <a:p>
                      <a:pPr algn="ctr"/>
                      <a:r>
                        <a:rPr lang="en-US" sz="3600" b="1" kern="1200">
                          <a:solidFill>
                            <a:schemeClr val="lt1"/>
                          </a:solidFill>
                          <a:latin typeface="+mn-lt"/>
                          <a:ea typeface="+mn-ea"/>
                          <a:cs typeface="+mn-cs"/>
                        </a:rPr>
                        <a:t>Spiritual</a:t>
                      </a:r>
                    </a:p>
                  </a:txBody>
                  <a:tcPr anchor="ctr">
                    <a:solidFill>
                      <a:schemeClr val="accent5"/>
                    </a:solidFill>
                  </a:tcPr>
                </a:tc>
                <a:extLst>
                  <a:ext uri="{0D108BD9-81ED-4DB2-BD59-A6C34878D82A}">
                    <a16:rowId xmlns:a16="http://schemas.microsoft.com/office/drawing/2014/main" val="3522118388"/>
                  </a:ext>
                </a:extLst>
              </a:tr>
            </a:tbl>
          </a:graphicData>
        </a:graphic>
      </p:graphicFrame>
    </p:spTree>
    <p:extLst>
      <p:ext uri="{BB962C8B-B14F-4D97-AF65-F5344CB8AC3E}">
        <p14:creationId xmlns:p14="http://schemas.microsoft.com/office/powerpoint/2010/main" val="2271826746"/>
      </p:ext>
    </p:extLst>
  </p:cSld>
  <p:clrMapOvr>
    <a:masterClrMapping/>
  </p:clrMapOvr>
</p:sld>
</file>

<file path=ppt/theme/theme1.xml><?xml version="1.0" encoding="utf-8"?>
<a:theme xmlns:a="http://schemas.openxmlformats.org/drawingml/2006/main" name="MemoVTI">
  <a:themeElements>
    <a:clrScheme name="Custom 73">
      <a:dk1>
        <a:sysClr val="windowText" lastClr="000000"/>
      </a:dk1>
      <a:lt1>
        <a:sysClr val="window" lastClr="FFFFFF"/>
      </a:lt1>
      <a:dk2>
        <a:srgbClr val="192033"/>
      </a:dk2>
      <a:lt2>
        <a:srgbClr val="F3EAD9"/>
      </a:lt2>
      <a:accent1>
        <a:srgbClr val="ED625F"/>
      </a:accent1>
      <a:accent2>
        <a:srgbClr val="2F4FA7"/>
      </a:accent2>
      <a:accent3>
        <a:srgbClr val="76A899"/>
      </a:accent3>
      <a:accent4>
        <a:srgbClr val="D4669D"/>
      </a:accent4>
      <a:accent5>
        <a:srgbClr val="F2855A"/>
      </a:accent5>
      <a:accent6>
        <a:srgbClr val="C44732"/>
      </a:accent6>
      <a:hlink>
        <a:srgbClr val="3F7AAF"/>
      </a:hlink>
      <a:folHlink>
        <a:srgbClr val="9E4687"/>
      </a:folHlink>
    </a:clrScheme>
    <a:fontScheme name="Elephant Univers Condensed">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VTI" id="{DF30D94D-D909-45F8-8565-C675708280D4}" vid="{636A8D8B-0354-48FA-9492-83E81C26161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CCMH_Template" id="{2F7911C8-5AC7-C04F-AF76-70F40A2758D0}" vid="{EBC55D95-4F1A-CA4E-8E4D-6278B45452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F207BF10-CF7B-4768-919D-354C4FEDF0AA}">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3ADB9C-2137-454E-93EA-8050CA9AC5BD}">
  <ds:schemaRefs>
    <ds:schemaRef ds:uri="http://schemas.microsoft.com/sharepoint/v3/contenttype/forms"/>
  </ds:schemaRefs>
</ds:datastoreItem>
</file>

<file path=customXml/itemProps3.xml><?xml version="1.0" encoding="utf-8"?>
<ds:datastoreItem xmlns:ds="http://schemas.openxmlformats.org/officeDocument/2006/customXml" ds:itemID="{B8BA3AEB-0B6D-4F09-8EB6-86588D7AB1E7}">
  <ds:schemaRefs>
    <ds:schemaRef ds:uri="http://purl.org/dc/elements/1.1/"/>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1315</Words>
  <Application>Microsoft Office PowerPoint</Application>
  <PresentationFormat>Widescreen</PresentationFormat>
  <Paragraphs>233</Paragraphs>
  <Slides>36</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Aptos</vt:lpstr>
      <vt:lpstr>Arial</vt:lpstr>
      <vt:lpstr>Calibri</vt:lpstr>
      <vt:lpstr>Franklin Gothic Medium</vt:lpstr>
      <vt:lpstr>Open Sans</vt:lpstr>
      <vt:lpstr>Rockwell</vt:lpstr>
      <vt:lpstr>Wingdings 3</vt:lpstr>
      <vt:lpstr>MemoVTI</vt:lpstr>
      <vt:lpstr>1_Office Theme</vt:lpstr>
      <vt:lpstr>Loss of Experience</vt:lpstr>
      <vt:lpstr>Objectives</vt:lpstr>
      <vt:lpstr>Agenda</vt:lpstr>
      <vt:lpstr>Dia De Los Muertos</vt:lpstr>
      <vt:lpstr>Redefining Loss</vt:lpstr>
      <vt:lpstr>Personal and Prevalent</vt:lpstr>
      <vt:lpstr>PowerPoint Presentation</vt:lpstr>
      <vt:lpstr>PowerPoint Presentation</vt:lpstr>
      <vt:lpstr>PowerPoint Presentation</vt:lpstr>
      <vt:lpstr>The Path We Expect</vt:lpstr>
      <vt:lpstr>Types of Grief and Loss</vt:lpstr>
      <vt:lpstr>The Path We Must Take</vt:lpstr>
      <vt:lpstr>Loss of Experience</vt:lpstr>
      <vt:lpstr>Dr. Richard Wilson</vt:lpstr>
      <vt:lpstr>Anticipatory Grief</vt:lpstr>
      <vt:lpstr>Building the Wise Mind &amp; Dialectic Understanding</vt:lpstr>
      <vt:lpstr>Reasonable Mind &amp; Emotional Mind</vt:lpstr>
      <vt:lpstr> </vt:lpstr>
      <vt:lpstr>What Contributes to a Wise Mind?</vt:lpstr>
      <vt:lpstr>Increasing Awareness</vt:lpstr>
      <vt:lpstr>Dialectical Thinking</vt:lpstr>
      <vt:lpstr>PowerPoint Presentation</vt:lpstr>
      <vt:lpstr>Shared Understanding</vt:lpstr>
      <vt:lpstr>Assess Adjust Advance</vt:lpstr>
      <vt:lpstr>COVID Impact (2023-2024)</vt:lpstr>
      <vt:lpstr>Frequencies of Missed Experiences Due to COVID by Racial Identity (2020-24)</vt:lpstr>
      <vt:lpstr>Frequencies of Grief/Loss of Someone Due to COVID by Racial Identity (2020-24)</vt:lpstr>
      <vt:lpstr>11-Year Trends in Grief/Loss as a Presenting Concern Assessed by Therapists (2013-24)</vt:lpstr>
      <vt:lpstr>What Data are you Utilizing?</vt:lpstr>
      <vt:lpstr>Process vs. Rumination</vt:lpstr>
      <vt:lpstr>Sturdy and Sustainable</vt:lpstr>
      <vt:lpstr>Nurturing Relationships+ Maintaining Boundaries</vt:lpstr>
      <vt:lpstr>What will I do differently tomorrow? </vt:lpstr>
      <vt:lpstr> Thank you for spending your time with us! </vt:lpstr>
      <vt:lpstr>Appendix &amp;  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dc:title>
  <dc:creator/>
  <cp:lastModifiedBy/>
  <cp:revision>9</cp:revision>
  <dcterms:created xsi:type="dcterms:W3CDTF">2021-02-05T15:04:45Z</dcterms:created>
  <dcterms:modified xsi:type="dcterms:W3CDTF">2024-10-29T22:54:44Z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